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32214C-6FAF-4B4B-8EAC-A8201E73B7A5}" v="51" dt="2022-04-12T02:39:04.1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-1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Hoffmann" userId="9647941efee65ceb" providerId="LiveId" clId="{970A88DB-670A-AD4D-B8F7-1B43DB38E888}"/>
    <pc:docChg chg="modSld">
      <pc:chgData name="Bob Hoffmann" userId="9647941efee65ceb" providerId="LiveId" clId="{970A88DB-670A-AD4D-B8F7-1B43DB38E888}" dt="2022-04-12T13:01:30.239" v="2" actId="1076"/>
      <pc:docMkLst>
        <pc:docMk/>
      </pc:docMkLst>
      <pc:sldChg chg="modSp">
        <pc:chgData name="Bob Hoffmann" userId="9647941efee65ceb" providerId="LiveId" clId="{970A88DB-670A-AD4D-B8F7-1B43DB38E888}" dt="2022-04-12T13:01:30.239" v="2" actId="1076"/>
        <pc:sldMkLst>
          <pc:docMk/>
          <pc:sldMk cId="2153855635" sldId="262"/>
        </pc:sldMkLst>
        <pc:spChg chg="mod">
          <ac:chgData name="Bob Hoffmann" userId="9647941efee65ceb" providerId="LiveId" clId="{970A88DB-670A-AD4D-B8F7-1B43DB38E888}" dt="2022-04-12T13:01:30.239" v="2" actId="1076"/>
          <ac:spMkLst>
            <pc:docMk/>
            <pc:sldMk cId="2153855635" sldId="262"/>
            <ac:spMk id="5" creationId="{6025A7A2-1ABA-08EC-4B9E-368BCC0C0BCE}"/>
          </ac:spMkLst>
        </pc:spChg>
      </pc:sldChg>
    </pc:docChg>
  </pc:docChgLst>
  <pc:docChgLst>
    <pc:chgData name="Bob Hoffmann" userId="9647941efee65ceb" providerId="LiveId" clId="{2C32214C-6FAF-4B4B-8EAC-A8201E73B7A5}"/>
    <pc:docChg chg="undo redo custSel addSld delSld modSld sldOrd">
      <pc:chgData name="Bob Hoffmann" userId="9647941efee65ceb" providerId="LiveId" clId="{2C32214C-6FAF-4B4B-8EAC-A8201E73B7A5}" dt="2022-04-12T14:15:30.510" v="2464" actId="1035"/>
      <pc:docMkLst>
        <pc:docMk/>
      </pc:docMkLst>
      <pc:sldChg chg="modSp mod">
        <pc:chgData name="Bob Hoffmann" userId="9647941efee65ceb" providerId="LiveId" clId="{2C32214C-6FAF-4B4B-8EAC-A8201E73B7A5}" dt="2022-04-12T01:03:39.086" v="1512" actId="255"/>
        <pc:sldMkLst>
          <pc:docMk/>
          <pc:sldMk cId="2187558964" sldId="258"/>
        </pc:sldMkLst>
        <pc:spChg chg="mod">
          <ac:chgData name="Bob Hoffmann" userId="9647941efee65ceb" providerId="LiveId" clId="{2C32214C-6FAF-4B4B-8EAC-A8201E73B7A5}" dt="2022-04-12T01:03:39.086" v="1512" actId="255"/>
          <ac:spMkLst>
            <pc:docMk/>
            <pc:sldMk cId="2187558964" sldId="258"/>
            <ac:spMk id="3" creationId="{896636E4-652A-D69A-EA3E-E56B54AD1249}"/>
          </ac:spMkLst>
        </pc:spChg>
      </pc:sldChg>
      <pc:sldChg chg="modSp mod">
        <pc:chgData name="Bob Hoffmann" userId="9647941efee65ceb" providerId="LiveId" clId="{2C32214C-6FAF-4B4B-8EAC-A8201E73B7A5}" dt="2022-04-11T15:09:14.836" v="2" actId="14100"/>
        <pc:sldMkLst>
          <pc:docMk/>
          <pc:sldMk cId="3726345863" sldId="259"/>
        </pc:sldMkLst>
        <pc:spChg chg="mod">
          <ac:chgData name="Bob Hoffmann" userId="9647941efee65ceb" providerId="LiveId" clId="{2C32214C-6FAF-4B4B-8EAC-A8201E73B7A5}" dt="2022-04-11T15:09:14.836" v="2" actId="14100"/>
          <ac:spMkLst>
            <pc:docMk/>
            <pc:sldMk cId="3726345863" sldId="259"/>
            <ac:spMk id="2" creationId="{BC2BC2B5-7720-ECB2-7D62-79642449EA92}"/>
          </ac:spMkLst>
        </pc:spChg>
      </pc:sldChg>
      <pc:sldChg chg="addSp delSp modSp add mod ord">
        <pc:chgData name="Bob Hoffmann" userId="9647941efee65ceb" providerId="LiveId" clId="{2C32214C-6FAF-4B4B-8EAC-A8201E73B7A5}" dt="2022-04-11T15:35:58.002" v="37" actId="113"/>
        <pc:sldMkLst>
          <pc:docMk/>
          <pc:sldMk cId="3816270142" sldId="260"/>
        </pc:sldMkLst>
        <pc:spChg chg="mod">
          <ac:chgData name="Bob Hoffmann" userId="9647941efee65ceb" providerId="LiveId" clId="{2C32214C-6FAF-4B4B-8EAC-A8201E73B7A5}" dt="2022-04-11T15:32:27.781" v="20" actId="20577"/>
          <ac:spMkLst>
            <pc:docMk/>
            <pc:sldMk cId="3816270142" sldId="260"/>
            <ac:spMk id="2" creationId="{BC2BC2B5-7720-ECB2-7D62-79642449EA92}"/>
          </ac:spMkLst>
        </pc:spChg>
        <pc:spChg chg="mod">
          <ac:chgData name="Bob Hoffmann" userId="9647941efee65ceb" providerId="LiveId" clId="{2C32214C-6FAF-4B4B-8EAC-A8201E73B7A5}" dt="2022-04-11T15:35:58.002" v="37" actId="113"/>
          <ac:spMkLst>
            <pc:docMk/>
            <pc:sldMk cId="3816270142" sldId="260"/>
            <ac:spMk id="3" creationId="{896636E4-652A-D69A-EA3E-E56B54AD1249}"/>
          </ac:spMkLst>
        </pc:spChg>
        <pc:spChg chg="add">
          <ac:chgData name="Bob Hoffmann" userId="9647941efee65ceb" providerId="LiveId" clId="{2C32214C-6FAF-4B4B-8EAC-A8201E73B7A5}" dt="2022-04-11T15:33:02.488" v="21"/>
          <ac:spMkLst>
            <pc:docMk/>
            <pc:sldMk cId="3816270142" sldId="260"/>
            <ac:spMk id="4" creationId="{A9A60730-B657-110A-3CBF-C66158319FD7}"/>
          </ac:spMkLst>
        </pc:spChg>
        <pc:spChg chg="add">
          <ac:chgData name="Bob Hoffmann" userId="9647941efee65ceb" providerId="LiveId" clId="{2C32214C-6FAF-4B4B-8EAC-A8201E73B7A5}" dt="2022-04-11T15:33:02.488" v="21"/>
          <ac:spMkLst>
            <pc:docMk/>
            <pc:sldMk cId="3816270142" sldId="260"/>
            <ac:spMk id="5" creationId="{D2587F82-4456-8FD5-8A5F-D43B8E7A25B8}"/>
          </ac:spMkLst>
        </pc:spChg>
        <pc:picChg chg="add mod">
          <ac:chgData name="Bob Hoffmann" userId="9647941efee65ceb" providerId="LiveId" clId="{2C32214C-6FAF-4B4B-8EAC-A8201E73B7A5}" dt="2022-04-11T15:35:34.492" v="36" actId="1076"/>
          <ac:picMkLst>
            <pc:docMk/>
            <pc:sldMk cId="3816270142" sldId="260"/>
            <ac:picMk id="7" creationId="{8CDB36D9-540E-A7E3-AAE3-29506DCBBD09}"/>
          </ac:picMkLst>
        </pc:picChg>
        <pc:picChg chg="add del mod">
          <ac:chgData name="Bob Hoffmann" userId="9647941efee65ceb" providerId="LiveId" clId="{2C32214C-6FAF-4B4B-8EAC-A8201E73B7A5}" dt="2022-04-11T15:33:43.595" v="23" actId="478"/>
          <ac:picMkLst>
            <pc:docMk/>
            <pc:sldMk cId="3816270142" sldId="260"/>
            <ac:picMk id="2049" creationId="{47445C65-9F69-046D-B1AD-ADF0FB8A8705}"/>
          </ac:picMkLst>
        </pc:picChg>
      </pc:sldChg>
      <pc:sldChg chg="addSp delSp modSp add del mod">
        <pc:chgData name="Bob Hoffmann" userId="9647941efee65ceb" providerId="LiveId" clId="{2C32214C-6FAF-4B4B-8EAC-A8201E73B7A5}" dt="2022-04-11T15:41:26.282" v="78" actId="2696"/>
        <pc:sldMkLst>
          <pc:docMk/>
          <pc:sldMk cId="3153118177" sldId="261"/>
        </pc:sldMkLst>
        <pc:spChg chg="mod">
          <ac:chgData name="Bob Hoffmann" userId="9647941efee65ceb" providerId="LiveId" clId="{2C32214C-6FAF-4B4B-8EAC-A8201E73B7A5}" dt="2022-04-11T15:36:42.274" v="46" actId="20577"/>
          <ac:spMkLst>
            <pc:docMk/>
            <pc:sldMk cId="3153118177" sldId="261"/>
            <ac:spMk id="2" creationId="{BC2BC2B5-7720-ECB2-7D62-79642449EA92}"/>
          </ac:spMkLst>
        </pc:spChg>
        <pc:spChg chg="del">
          <ac:chgData name="Bob Hoffmann" userId="9647941efee65ceb" providerId="LiveId" clId="{2C32214C-6FAF-4B4B-8EAC-A8201E73B7A5}" dt="2022-04-11T15:37:31.093" v="47" actId="478"/>
          <ac:spMkLst>
            <pc:docMk/>
            <pc:sldMk cId="3153118177" sldId="261"/>
            <ac:spMk id="3" creationId="{896636E4-652A-D69A-EA3E-E56B54AD1249}"/>
          </ac:spMkLst>
        </pc:spChg>
        <pc:spChg chg="add mod">
          <ac:chgData name="Bob Hoffmann" userId="9647941efee65ceb" providerId="LiveId" clId="{2C32214C-6FAF-4B4B-8EAC-A8201E73B7A5}" dt="2022-04-11T15:37:31.093" v="47" actId="478"/>
          <ac:spMkLst>
            <pc:docMk/>
            <pc:sldMk cId="3153118177" sldId="261"/>
            <ac:spMk id="8" creationId="{EE0F5234-6262-3EC2-666D-C27F41F930CC}"/>
          </ac:spMkLst>
        </pc:spChg>
        <pc:picChg chg="del">
          <ac:chgData name="Bob Hoffmann" userId="9647941efee65ceb" providerId="LiveId" clId="{2C32214C-6FAF-4B4B-8EAC-A8201E73B7A5}" dt="2022-04-11T15:37:34.659" v="48" actId="478"/>
          <ac:picMkLst>
            <pc:docMk/>
            <pc:sldMk cId="3153118177" sldId="261"/>
            <ac:picMk id="7" creationId="{8CDB36D9-540E-A7E3-AAE3-29506DCBBD09}"/>
          </ac:picMkLst>
        </pc:picChg>
        <pc:picChg chg="add mod">
          <ac:chgData name="Bob Hoffmann" userId="9647941efee65ceb" providerId="LiveId" clId="{2C32214C-6FAF-4B4B-8EAC-A8201E73B7A5}" dt="2022-04-11T15:37:41.938" v="50" actId="14100"/>
          <ac:picMkLst>
            <pc:docMk/>
            <pc:sldMk cId="3153118177" sldId="261"/>
            <ac:picMk id="9" creationId="{15CAE006-9245-9D34-09FD-45239BFC97A5}"/>
          </ac:picMkLst>
        </pc:picChg>
      </pc:sldChg>
      <pc:sldChg chg="addSp delSp modSp add mod ord">
        <pc:chgData name="Bob Hoffmann" userId="9647941efee65ceb" providerId="LiveId" clId="{2C32214C-6FAF-4B4B-8EAC-A8201E73B7A5}" dt="2022-04-12T14:13:47.009" v="2387" actId="20577"/>
        <pc:sldMkLst>
          <pc:docMk/>
          <pc:sldMk cId="2153855635" sldId="262"/>
        </pc:sldMkLst>
        <pc:spChg chg="mod">
          <ac:chgData name="Bob Hoffmann" userId="9647941efee65ceb" providerId="LiveId" clId="{2C32214C-6FAF-4B4B-8EAC-A8201E73B7A5}" dt="2022-04-11T15:39:09.290" v="59" actId="26606"/>
          <ac:spMkLst>
            <pc:docMk/>
            <pc:sldMk cId="2153855635" sldId="262"/>
            <ac:spMk id="2" creationId="{BC2BC2B5-7720-ECB2-7D62-79642449EA92}"/>
          </ac:spMkLst>
        </pc:spChg>
        <pc:spChg chg="add mod">
          <ac:chgData name="Bob Hoffmann" userId="9647941efee65ceb" providerId="LiveId" clId="{2C32214C-6FAF-4B4B-8EAC-A8201E73B7A5}" dt="2022-04-12T14:13:47.009" v="2387" actId="20577"/>
          <ac:spMkLst>
            <pc:docMk/>
            <pc:sldMk cId="2153855635" sldId="262"/>
            <ac:spMk id="5" creationId="{6025A7A2-1ABA-08EC-4B9E-368BCC0C0BCE}"/>
          </ac:spMkLst>
        </pc:spChg>
        <pc:spChg chg="del">
          <ac:chgData name="Bob Hoffmann" userId="9647941efee65ceb" providerId="LiveId" clId="{2C32214C-6FAF-4B4B-8EAC-A8201E73B7A5}" dt="2022-04-11T15:39:09.290" v="59" actId="26606"/>
          <ac:spMkLst>
            <pc:docMk/>
            <pc:sldMk cId="2153855635" sldId="262"/>
            <ac:spMk id="37" creationId="{4EFE82FE-7465-AE46-88DF-34D347E83B84}"/>
          </ac:spMkLst>
        </pc:spChg>
        <pc:spChg chg="add">
          <ac:chgData name="Bob Hoffmann" userId="9647941efee65ceb" providerId="LiveId" clId="{2C32214C-6FAF-4B4B-8EAC-A8201E73B7A5}" dt="2022-04-11T15:39:09.290" v="59" actId="26606"/>
          <ac:spMkLst>
            <pc:docMk/>
            <pc:sldMk cId="2153855635" sldId="262"/>
            <ac:spMk id="74" creationId="{4EFE82FE-7465-AE46-88DF-34D347E83B84}"/>
          </ac:spMkLst>
        </pc:spChg>
        <pc:grpChg chg="del">
          <ac:chgData name="Bob Hoffmann" userId="9647941efee65ceb" providerId="LiveId" clId="{2C32214C-6FAF-4B4B-8EAC-A8201E73B7A5}" dt="2022-04-11T15:39:09.290" v="59" actId="26606"/>
          <ac:grpSpMkLst>
            <pc:docMk/>
            <pc:sldMk cId="2153855635" sldId="262"/>
            <ac:grpSpMk id="9" creationId="{EB46B8FB-F6A2-5F47-A6CD-A7E17E69270F}"/>
          </ac:grpSpMkLst>
        </pc:grpChg>
        <pc:grpChg chg="del">
          <ac:chgData name="Bob Hoffmann" userId="9647941efee65ceb" providerId="LiveId" clId="{2C32214C-6FAF-4B4B-8EAC-A8201E73B7A5}" dt="2022-04-11T15:39:09.290" v="59" actId="26606"/>
          <ac:grpSpMkLst>
            <pc:docMk/>
            <pc:sldMk cId="2153855635" sldId="262"/>
            <ac:grpSpMk id="39" creationId="{665B630C-8A26-BF40-AD00-AAAB3F8DFB58}"/>
          </ac:grpSpMkLst>
        </pc:grpChg>
        <pc:grpChg chg="add">
          <ac:chgData name="Bob Hoffmann" userId="9647941efee65ceb" providerId="LiveId" clId="{2C32214C-6FAF-4B4B-8EAC-A8201E73B7A5}" dt="2022-04-11T15:39:09.290" v="59" actId="26606"/>
          <ac:grpSpMkLst>
            <pc:docMk/>
            <pc:sldMk cId="2153855635" sldId="262"/>
            <ac:grpSpMk id="76" creationId="{1B5E71B3-7269-894E-A00B-31D341365FC9}"/>
          </ac:grpSpMkLst>
        </pc:grpChg>
        <pc:picChg chg="del">
          <ac:chgData name="Bob Hoffmann" userId="9647941efee65ceb" providerId="LiveId" clId="{2C32214C-6FAF-4B4B-8EAC-A8201E73B7A5}" dt="2022-04-11T15:38:33.132" v="56" actId="478"/>
          <ac:picMkLst>
            <pc:docMk/>
            <pc:sldMk cId="2153855635" sldId="262"/>
            <ac:picMk id="4" creationId="{03256F5A-CE84-1955-F824-D81101A2964A}"/>
          </ac:picMkLst>
        </pc:picChg>
        <pc:picChg chg="add mod">
          <ac:chgData name="Bob Hoffmann" userId="9647941efee65ceb" providerId="LiveId" clId="{2C32214C-6FAF-4B4B-8EAC-A8201E73B7A5}" dt="2022-04-11T15:39:09.290" v="59" actId="26606"/>
          <ac:picMkLst>
            <pc:docMk/>
            <pc:sldMk cId="2153855635" sldId="262"/>
            <ac:picMk id="10" creationId="{68A66562-5D07-EA53-2867-45425591CE06}"/>
          </ac:picMkLst>
        </pc:picChg>
        <pc:cxnChg chg="del">
          <ac:chgData name="Bob Hoffmann" userId="9647941efee65ceb" providerId="LiveId" clId="{2C32214C-6FAF-4B4B-8EAC-A8201E73B7A5}" dt="2022-04-11T15:39:09.290" v="59" actId="26606"/>
          <ac:cxnSpMkLst>
            <pc:docMk/>
            <pc:sldMk cId="2153855635" sldId="262"/>
            <ac:cxnSpMk id="35" creationId="{D33A3282-0389-C547-8CA6-7F3E7F27B34D}"/>
          </ac:cxnSpMkLst>
        </pc:cxnChg>
        <pc:cxnChg chg="del">
          <ac:chgData name="Bob Hoffmann" userId="9647941efee65ceb" providerId="LiveId" clId="{2C32214C-6FAF-4B4B-8EAC-A8201E73B7A5}" dt="2022-04-11T15:39:09.290" v="59" actId="26606"/>
          <ac:cxnSpMkLst>
            <pc:docMk/>
            <pc:sldMk cId="2153855635" sldId="262"/>
            <ac:cxnSpMk id="69" creationId="{EEA70831-9A8D-3B4D-8EA5-EE32F93E94E9}"/>
          </ac:cxnSpMkLst>
        </pc:cxnChg>
        <pc:cxnChg chg="add">
          <ac:chgData name="Bob Hoffmann" userId="9647941efee65ceb" providerId="LiveId" clId="{2C32214C-6FAF-4B4B-8EAC-A8201E73B7A5}" dt="2022-04-11T15:39:09.290" v="59" actId="26606"/>
          <ac:cxnSpMkLst>
            <pc:docMk/>
            <pc:sldMk cId="2153855635" sldId="262"/>
            <ac:cxnSpMk id="82" creationId="{A0A01F17-907D-3541-BBAF-A33828880DCE}"/>
          </ac:cxnSpMkLst>
        </pc:cxnChg>
      </pc:sldChg>
      <pc:sldChg chg="addSp delSp modSp add mod">
        <pc:chgData name="Bob Hoffmann" userId="9647941efee65ceb" providerId="LiveId" clId="{2C32214C-6FAF-4B4B-8EAC-A8201E73B7A5}" dt="2022-04-12T14:14:03.405" v="2400" actId="20577"/>
        <pc:sldMkLst>
          <pc:docMk/>
          <pc:sldMk cId="913756021" sldId="263"/>
        </pc:sldMkLst>
        <pc:spChg chg="mod">
          <ac:chgData name="Bob Hoffmann" userId="9647941efee65ceb" providerId="LiveId" clId="{2C32214C-6FAF-4B4B-8EAC-A8201E73B7A5}" dt="2022-04-11T16:18:18.079" v="114" actId="27636"/>
          <ac:spMkLst>
            <pc:docMk/>
            <pc:sldMk cId="913756021" sldId="263"/>
            <ac:spMk id="2" creationId="{BC2BC2B5-7720-ECB2-7D62-79642449EA92}"/>
          </ac:spMkLst>
        </pc:spChg>
        <pc:spChg chg="mod">
          <ac:chgData name="Bob Hoffmann" userId="9647941efee65ceb" providerId="LiveId" clId="{2C32214C-6FAF-4B4B-8EAC-A8201E73B7A5}" dt="2022-04-12T14:14:03.405" v="2400" actId="20577"/>
          <ac:spMkLst>
            <pc:docMk/>
            <pc:sldMk cId="913756021" sldId="263"/>
            <ac:spMk id="5" creationId="{6025A7A2-1ABA-08EC-4B9E-368BCC0C0BCE}"/>
          </ac:spMkLst>
        </pc:spChg>
        <pc:spChg chg="add del">
          <ac:chgData name="Bob Hoffmann" userId="9647941efee65ceb" providerId="LiveId" clId="{2C32214C-6FAF-4B4B-8EAC-A8201E73B7A5}" dt="2022-04-11T16:16:53.092" v="101" actId="26606"/>
          <ac:spMkLst>
            <pc:docMk/>
            <pc:sldMk cId="913756021" sldId="263"/>
            <ac:spMk id="74" creationId="{4EFE82FE-7465-AE46-88DF-34D347E83B84}"/>
          </ac:spMkLst>
        </pc:spChg>
        <pc:spChg chg="add del">
          <ac:chgData name="Bob Hoffmann" userId="9647941efee65ceb" providerId="LiveId" clId="{2C32214C-6FAF-4B4B-8EAC-A8201E73B7A5}" dt="2022-04-11T16:16:53.092" v="101" actId="26606"/>
          <ac:spMkLst>
            <pc:docMk/>
            <pc:sldMk cId="913756021" sldId="263"/>
            <ac:spMk id="115" creationId="{4EFE82FE-7465-AE46-88DF-34D347E83B84}"/>
          </ac:spMkLst>
        </pc:spChg>
        <pc:grpChg chg="add del">
          <ac:chgData name="Bob Hoffmann" userId="9647941efee65ceb" providerId="LiveId" clId="{2C32214C-6FAF-4B4B-8EAC-A8201E73B7A5}" dt="2022-04-11T16:16:53.092" v="101" actId="26606"/>
          <ac:grpSpMkLst>
            <pc:docMk/>
            <pc:sldMk cId="913756021" sldId="263"/>
            <ac:grpSpMk id="76" creationId="{1B5E71B3-7269-894E-A00B-31D341365FC9}"/>
          </ac:grpSpMkLst>
        </pc:grpChg>
        <pc:grpChg chg="add del">
          <ac:chgData name="Bob Hoffmann" userId="9647941efee65ceb" providerId="LiveId" clId="{2C32214C-6FAF-4B4B-8EAC-A8201E73B7A5}" dt="2022-04-11T16:16:53.092" v="101" actId="26606"/>
          <ac:grpSpMkLst>
            <pc:docMk/>
            <pc:sldMk cId="913756021" sldId="263"/>
            <ac:grpSpMk id="87" creationId="{EB46B8FB-F6A2-5F47-A6CD-A7E17E69270F}"/>
          </ac:grpSpMkLst>
        </pc:grpChg>
        <pc:grpChg chg="add del">
          <ac:chgData name="Bob Hoffmann" userId="9647941efee65ceb" providerId="LiveId" clId="{2C32214C-6FAF-4B4B-8EAC-A8201E73B7A5}" dt="2022-04-11T16:16:53.092" v="101" actId="26606"/>
          <ac:grpSpMkLst>
            <pc:docMk/>
            <pc:sldMk cId="913756021" sldId="263"/>
            <ac:grpSpMk id="117" creationId="{BCFFF971-DAC9-F44B-9F22-4B030B6B61B3}"/>
          </ac:grpSpMkLst>
        </pc:grpChg>
        <pc:picChg chg="del">
          <ac:chgData name="Bob Hoffmann" userId="9647941efee65ceb" providerId="LiveId" clId="{2C32214C-6FAF-4B4B-8EAC-A8201E73B7A5}" dt="2022-04-11T16:14:33.673" v="90" actId="478"/>
          <ac:picMkLst>
            <pc:docMk/>
            <pc:sldMk cId="913756021" sldId="263"/>
            <ac:picMk id="10" creationId="{68A66562-5D07-EA53-2867-45425591CE06}"/>
          </ac:picMkLst>
        </pc:picChg>
        <pc:picChg chg="add mod ord">
          <ac:chgData name="Bob Hoffmann" userId="9647941efee65ceb" providerId="LiveId" clId="{2C32214C-6FAF-4B4B-8EAC-A8201E73B7A5}" dt="2022-04-11T16:25:03.890" v="266" actId="1076"/>
          <ac:picMkLst>
            <pc:docMk/>
            <pc:sldMk cId="913756021" sldId="263"/>
            <ac:picMk id="12" creationId="{184A2CC3-02FF-BED1-158C-61F32A30514C}"/>
          </ac:picMkLst>
        </pc:picChg>
        <pc:picChg chg="add del mod">
          <ac:chgData name="Bob Hoffmann" userId="9647941efee65ceb" providerId="LiveId" clId="{2C32214C-6FAF-4B4B-8EAC-A8201E73B7A5}" dt="2022-04-11T16:24:28.955" v="262" actId="478"/>
          <ac:picMkLst>
            <pc:docMk/>
            <pc:sldMk cId="913756021" sldId="263"/>
            <ac:picMk id="13" creationId="{01FBE310-330B-8AE0-7EC4-6EECB9ADB0D5}"/>
          </ac:picMkLst>
        </pc:picChg>
        <pc:cxnChg chg="add del">
          <ac:chgData name="Bob Hoffmann" userId="9647941efee65ceb" providerId="LiveId" clId="{2C32214C-6FAF-4B4B-8EAC-A8201E73B7A5}" dt="2022-04-11T16:16:53.092" v="101" actId="26606"/>
          <ac:cxnSpMkLst>
            <pc:docMk/>
            <pc:sldMk cId="913756021" sldId="263"/>
            <ac:cxnSpMk id="82" creationId="{A0A01F17-907D-3541-BBAF-A33828880DCE}"/>
          </ac:cxnSpMkLst>
        </pc:cxnChg>
        <pc:cxnChg chg="add del">
          <ac:chgData name="Bob Hoffmann" userId="9647941efee65ceb" providerId="LiveId" clId="{2C32214C-6FAF-4B4B-8EAC-A8201E73B7A5}" dt="2022-04-11T16:16:53.092" v="101" actId="26606"/>
          <ac:cxnSpMkLst>
            <pc:docMk/>
            <pc:sldMk cId="913756021" sldId="263"/>
            <ac:cxnSpMk id="113" creationId="{D33A3282-0389-C547-8CA6-7F3E7F27B34D}"/>
          </ac:cxnSpMkLst>
        </pc:cxnChg>
        <pc:cxnChg chg="add del">
          <ac:chgData name="Bob Hoffmann" userId="9647941efee65ceb" providerId="LiveId" clId="{2C32214C-6FAF-4B4B-8EAC-A8201E73B7A5}" dt="2022-04-11T16:16:53.092" v="101" actId="26606"/>
          <ac:cxnSpMkLst>
            <pc:docMk/>
            <pc:sldMk cId="913756021" sldId="263"/>
            <ac:cxnSpMk id="123" creationId="{51D4F49C-5EE1-6C4F-858E-AE02CC2CD5BB}"/>
          </ac:cxnSpMkLst>
        </pc:cxnChg>
      </pc:sldChg>
      <pc:sldChg chg="addSp delSp modSp add mod">
        <pc:chgData name="Bob Hoffmann" userId="9647941efee65ceb" providerId="LiveId" clId="{2C32214C-6FAF-4B4B-8EAC-A8201E73B7A5}" dt="2022-04-11T23:02:39.129" v="460" actId="14100"/>
        <pc:sldMkLst>
          <pc:docMk/>
          <pc:sldMk cId="1721450532" sldId="264"/>
        </pc:sldMkLst>
        <pc:spChg chg="mod">
          <ac:chgData name="Bob Hoffmann" userId="9647941efee65ceb" providerId="LiveId" clId="{2C32214C-6FAF-4B4B-8EAC-A8201E73B7A5}" dt="2022-04-11T23:02:39.129" v="460" actId="14100"/>
          <ac:spMkLst>
            <pc:docMk/>
            <pc:sldMk cId="1721450532" sldId="264"/>
            <ac:spMk id="5" creationId="{6025A7A2-1ABA-08EC-4B9E-368BCC0C0BCE}"/>
          </ac:spMkLst>
        </pc:spChg>
        <pc:picChg chg="del">
          <ac:chgData name="Bob Hoffmann" userId="9647941efee65ceb" providerId="LiveId" clId="{2C32214C-6FAF-4B4B-8EAC-A8201E73B7A5}" dt="2022-04-11T22:15:12.176" v="276" actId="478"/>
          <ac:picMkLst>
            <pc:docMk/>
            <pc:sldMk cId="1721450532" sldId="264"/>
            <ac:picMk id="12" creationId="{184A2CC3-02FF-BED1-158C-61F32A30514C}"/>
          </ac:picMkLst>
        </pc:picChg>
        <pc:picChg chg="add mod">
          <ac:chgData name="Bob Hoffmann" userId="9647941efee65ceb" providerId="LiveId" clId="{2C32214C-6FAF-4B4B-8EAC-A8201E73B7A5}" dt="2022-04-11T22:15:27.361" v="360" actId="1038"/>
          <ac:picMkLst>
            <pc:docMk/>
            <pc:sldMk cId="1721450532" sldId="264"/>
            <ac:picMk id="13" creationId="{0E74C16C-8B8D-5524-60B1-640E7DA0DB7F}"/>
          </ac:picMkLst>
        </pc:picChg>
      </pc:sldChg>
      <pc:sldChg chg="addSp delSp modSp add del mod">
        <pc:chgData name="Bob Hoffmann" userId="9647941efee65ceb" providerId="LiveId" clId="{2C32214C-6FAF-4B4B-8EAC-A8201E73B7A5}" dt="2022-04-11T23:01:09.463" v="433" actId="2696"/>
        <pc:sldMkLst>
          <pc:docMk/>
          <pc:sldMk cId="276761154" sldId="265"/>
        </pc:sldMkLst>
        <pc:spChg chg="mod">
          <ac:chgData name="Bob Hoffmann" userId="9647941efee65ceb" providerId="LiveId" clId="{2C32214C-6FAF-4B4B-8EAC-A8201E73B7A5}" dt="2022-04-11T22:55:05.230" v="432" actId="20577"/>
          <ac:spMkLst>
            <pc:docMk/>
            <pc:sldMk cId="276761154" sldId="265"/>
            <ac:spMk id="5" creationId="{6025A7A2-1ABA-08EC-4B9E-368BCC0C0BCE}"/>
          </ac:spMkLst>
        </pc:spChg>
        <pc:picChg chg="add mod">
          <ac:chgData name="Bob Hoffmann" userId="9647941efee65ceb" providerId="LiveId" clId="{2C32214C-6FAF-4B4B-8EAC-A8201E73B7A5}" dt="2022-04-11T22:17:36.745" v="398" actId="1037"/>
          <ac:picMkLst>
            <pc:docMk/>
            <pc:sldMk cId="276761154" sldId="265"/>
            <ac:picMk id="12" creationId="{397D24FE-DAA4-1978-3E8A-A3FF2CC07521}"/>
          </ac:picMkLst>
        </pc:picChg>
        <pc:picChg chg="del">
          <ac:chgData name="Bob Hoffmann" userId="9647941efee65ceb" providerId="LiveId" clId="{2C32214C-6FAF-4B4B-8EAC-A8201E73B7A5}" dt="2022-04-11T22:16:17.958" v="362" actId="478"/>
          <ac:picMkLst>
            <pc:docMk/>
            <pc:sldMk cId="276761154" sldId="265"/>
            <ac:picMk id="13" creationId="{0E74C16C-8B8D-5524-60B1-640E7DA0DB7F}"/>
          </ac:picMkLst>
        </pc:picChg>
      </pc:sldChg>
      <pc:sldChg chg="addSp delSp modSp add mod ord">
        <pc:chgData name="Bob Hoffmann" userId="9647941efee65ceb" providerId="LiveId" clId="{2C32214C-6FAF-4B4B-8EAC-A8201E73B7A5}" dt="2022-04-11T23:17:56.773" v="548" actId="1076"/>
        <pc:sldMkLst>
          <pc:docMk/>
          <pc:sldMk cId="2486883428" sldId="265"/>
        </pc:sldMkLst>
        <pc:spChg chg="mod">
          <ac:chgData name="Bob Hoffmann" userId="9647941efee65ceb" providerId="LiveId" clId="{2C32214C-6FAF-4B4B-8EAC-A8201E73B7A5}" dt="2022-04-11T23:08:19.459" v="474" actId="14100"/>
          <ac:spMkLst>
            <pc:docMk/>
            <pc:sldMk cId="2486883428" sldId="265"/>
            <ac:spMk id="2" creationId="{BC2BC2B5-7720-ECB2-7D62-79642449EA92}"/>
          </ac:spMkLst>
        </pc:spChg>
        <pc:spChg chg="mod">
          <ac:chgData name="Bob Hoffmann" userId="9647941efee65ceb" providerId="LiveId" clId="{2C32214C-6FAF-4B4B-8EAC-A8201E73B7A5}" dt="2022-04-11T23:10:24.013" v="491" actId="1076"/>
          <ac:spMkLst>
            <pc:docMk/>
            <pc:sldMk cId="2486883428" sldId="265"/>
            <ac:spMk id="3" creationId="{896636E4-652A-D69A-EA3E-E56B54AD1249}"/>
          </ac:spMkLst>
        </pc:spChg>
        <pc:spChg chg="del mod">
          <ac:chgData name="Bob Hoffmann" userId="9647941efee65ceb" providerId="LiveId" clId="{2C32214C-6FAF-4B4B-8EAC-A8201E73B7A5}" dt="2022-04-11T23:11:49.545" v="498" actId="478"/>
          <ac:spMkLst>
            <pc:docMk/>
            <pc:sldMk cId="2486883428" sldId="265"/>
            <ac:spMk id="4" creationId="{A9A60730-B657-110A-3CBF-C66158319FD7}"/>
          </ac:spMkLst>
        </pc:spChg>
        <pc:graphicFrameChg chg="add del mod">
          <ac:chgData name="Bob Hoffmann" userId="9647941efee65ceb" providerId="LiveId" clId="{2C32214C-6FAF-4B4B-8EAC-A8201E73B7A5}" dt="2022-04-11T23:09:55.081" v="487"/>
          <ac:graphicFrameMkLst>
            <pc:docMk/>
            <pc:sldMk cId="2486883428" sldId="265"/>
            <ac:graphicFrameMk id="6" creationId="{322B3787-B971-D306-FC2D-432EF35CC3AC}"/>
          </ac:graphicFrameMkLst>
        </pc:graphicFrameChg>
        <pc:graphicFrameChg chg="add del mod">
          <ac:chgData name="Bob Hoffmann" userId="9647941efee65ceb" providerId="LiveId" clId="{2C32214C-6FAF-4B4B-8EAC-A8201E73B7A5}" dt="2022-04-11T23:17:03.692" v="545" actId="478"/>
          <ac:graphicFrameMkLst>
            <pc:docMk/>
            <pc:sldMk cId="2486883428" sldId="265"/>
            <ac:graphicFrameMk id="8" creationId="{9ADCFC9D-51B2-97C1-80DA-DA4CDAB59FB7}"/>
          </ac:graphicFrameMkLst>
        </pc:graphicFrameChg>
        <pc:picChg chg="del">
          <ac:chgData name="Bob Hoffmann" userId="9647941efee65ceb" providerId="LiveId" clId="{2C32214C-6FAF-4B4B-8EAC-A8201E73B7A5}" dt="2022-04-11T23:09:09.594" v="481" actId="478"/>
          <ac:picMkLst>
            <pc:docMk/>
            <pc:sldMk cId="2486883428" sldId="265"/>
            <ac:picMk id="7" creationId="{8CDB36D9-540E-A7E3-AAE3-29506DCBBD09}"/>
          </ac:picMkLst>
        </pc:picChg>
        <pc:picChg chg="add mod">
          <ac:chgData name="Bob Hoffmann" userId="9647941efee65ceb" providerId="LiveId" clId="{2C32214C-6FAF-4B4B-8EAC-A8201E73B7A5}" dt="2022-04-11T23:17:56.773" v="548" actId="1076"/>
          <ac:picMkLst>
            <pc:docMk/>
            <pc:sldMk cId="2486883428" sldId="265"/>
            <ac:picMk id="10" creationId="{BA2FD913-48A6-ABDB-6F78-2EDFBA221878}"/>
          </ac:picMkLst>
        </pc:picChg>
        <pc:picChg chg="add del mod">
          <ac:chgData name="Bob Hoffmann" userId="9647941efee65ceb" providerId="LiveId" clId="{2C32214C-6FAF-4B4B-8EAC-A8201E73B7A5}" dt="2022-04-11T23:09:55.081" v="487"/>
          <ac:picMkLst>
            <pc:docMk/>
            <pc:sldMk cId="2486883428" sldId="265"/>
            <ac:picMk id="3073" creationId="{78418EA4-677A-6FD1-36A7-770806B3C0CD}"/>
          </ac:picMkLst>
        </pc:picChg>
      </pc:sldChg>
      <pc:sldChg chg="addSp delSp modSp add mod">
        <pc:chgData name="Bob Hoffmann" userId="9647941efee65ceb" providerId="LiveId" clId="{2C32214C-6FAF-4B4B-8EAC-A8201E73B7A5}" dt="2022-04-11T23:16:55.140" v="544" actId="1076"/>
        <pc:sldMkLst>
          <pc:docMk/>
          <pc:sldMk cId="216244757" sldId="266"/>
        </pc:sldMkLst>
        <pc:spChg chg="mod">
          <ac:chgData name="Bob Hoffmann" userId="9647941efee65ceb" providerId="LiveId" clId="{2C32214C-6FAF-4B4B-8EAC-A8201E73B7A5}" dt="2022-04-11T23:12:10.563" v="508" actId="14100"/>
          <ac:spMkLst>
            <pc:docMk/>
            <pc:sldMk cId="216244757" sldId="266"/>
            <ac:spMk id="2" creationId="{BC2BC2B5-7720-ECB2-7D62-79642449EA92}"/>
          </ac:spMkLst>
        </pc:spChg>
        <pc:spChg chg="del">
          <ac:chgData name="Bob Hoffmann" userId="9647941efee65ceb" providerId="LiveId" clId="{2C32214C-6FAF-4B4B-8EAC-A8201E73B7A5}" dt="2022-04-11T23:12:17.328" v="509" actId="478"/>
          <ac:spMkLst>
            <pc:docMk/>
            <pc:sldMk cId="216244757" sldId="266"/>
            <ac:spMk id="3" creationId="{896636E4-652A-D69A-EA3E-E56B54AD1249}"/>
          </ac:spMkLst>
        </pc:spChg>
        <pc:spChg chg="mod">
          <ac:chgData name="Bob Hoffmann" userId="9647941efee65ceb" providerId="LiveId" clId="{2C32214C-6FAF-4B4B-8EAC-A8201E73B7A5}" dt="2022-04-11T23:11:34.456" v="496" actId="6549"/>
          <ac:spMkLst>
            <pc:docMk/>
            <pc:sldMk cId="216244757" sldId="266"/>
            <ac:spMk id="4" creationId="{A9A60730-B657-110A-3CBF-C66158319FD7}"/>
          </ac:spMkLst>
        </pc:spChg>
        <pc:spChg chg="add del mod">
          <ac:chgData name="Bob Hoffmann" userId="9647941efee65ceb" providerId="LiveId" clId="{2C32214C-6FAF-4B4B-8EAC-A8201E73B7A5}" dt="2022-04-11T23:15:03.863" v="527" actId="478"/>
          <ac:spMkLst>
            <pc:docMk/>
            <pc:sldMk cId="216244757" sldId="266"/>
            <ac:spMk id="7" creationId="{25F8BD26-AF13-1EE8-CF1B-89F3CD129DB2}"/>
          </ac:spMkLst>
        </pc:spChg>
        <pc:graphicFrameChg chg="del">
          <ac:chgData name="Bob Hoffmann" userId="9647941efee65ceb" providerId="LiveId" clId="{2C32214C-6FAF-4B4B-8EAC-A8201E73B7A5}" dt="2022-04-11T23:12:36.967" v="510" actId="478"/>
          <ac:graphicFrameMkLst>
            <pc:docMk/>
            <pc:sldMk cId="216244757" sldId="266"/>
            <ac:graphicFrameMk id="8" creationId="{9ADCFC9D-51B2-97C1-80DA-DA4CDAB59FB7}"/>
          </ac:graphicFrameMkLst>
        </pc:graphicFrameChg>
        <pc:graphicFrameChg chg="add del mod">
          <ac:chgData name="Bob Hoffmann" userId="9647941efee65ceb" providerId="LiveId" clId="{2C32214C-6FAF-4B4B-8EAC-A8201E73B7A5}" dt="2022-04-11T23:13:05.823" v="512"/>
          <ac:graphicFrameMkLst>
            <pc:docMk/>
            <pc:sldMk cId="216244757" sldId="266"/>
            <ac:graphicFrameMk id="9" creationId="{89E1C396-AC84-5A62-B662-6A40786A7FFB}"/>
          </ac:graphicFrameMkLst>
        </pc:graphicFrameChg>
        <pc:graphicFrameChg chg="add del mod">
          <ac:chgData name="Bob Hoffmann" userId="9647941efee65ceb" providerId="LiveId" clId="{2C32214C-6FAF-4B4B-8EAC-A8201E73B7A5}" dt="2022-04-11T23:13:20.890" v="516"/>
          <ac:graphicFrameMkLst>
            <pc:docMk/>
            <pc:sldMk cId="216244757" sldId="266"/>
            <ac:graphicFrameMk id="10" creationId="{BF2D0875-1AB9-4BEB-4BD4-A312DD5E24CA}"/>
          </ac:graphicFrameMkLst>
        </pc:graphicFrameChg>
        <pc:graphicFrameChg chg="add del mod">
          <ac:chgData name="Bob Hoffmann" userId="9647941efee65ceb" providerId="LiveId" clId="{2C32214C-6FAF-4B4B-8EAC-A8201E73B7A5}" dt="2022-04-11T23:15:16.476" v="535"/>
          <ac:graphicFrameMkLst>
            <pc:docMk/>
            <pc:sldMk cId="216244757" sldId="266"/>
            <ac:graphicFrameMk id="12" creationId="{D8EE6307-24C0-05C2-F9D1-BD53585D906D}"/>
          </ac:graphicFrameMkLst>
        </pc:graphicFrameChg>
        <pc:graphicFrameChg chg="add del mod">
          <ac:chgData name="Bob Hoffmann" userId="9647941efee65ceb" providerId="LiveId" clId="{2C32214C-6FAF-4B4B-8EAC-A8201E73B7A5}" dt="2022-04-11T23:16:06.520" v="541" actId="478"/>
          <ac:graphicFrameMkLst>
            <pc:docMk/>
            <pc:sldMk cId="216244757" sldId="266"/>
            <ac:graphicFrameMk id="13" creationId="{69AE98A6-FC46-9185-24B3-037B251757E1}"/>
          </ac:graphicFrameMkLst>
        </pc:graphicFrameChg>
        <pc:picChg chg="add del mod">
          <ac:chgData name="Bob Hoffmann" userId="9647941efee65ceb" providerId="LiveId" clId="{2C32214C-6FAF-4B4B-8EAC-A8201E73B7A5}" dt="2022-04-11T23:15:00.574" v="526"/>
          <ac:picMkLst>
            <pc:docMk/>
            <pc:sldMk cId="216244757" sldId="266"/>
            <ac:picMk id="11" creationId="{DABEAAE9-390A-58EF-3390-38E46CE37F87}"/>
          </ac:picMkLst>
        </pc:picChg>
        <pc:picChg chg="add mod">
          <ac:chgData name="Bob Hoffmann" userId="9647941efee65ceb" providerId="LiveId" clId="{2C32214C-6FAF-4B4B-8EAC-A8201E73B7A5}" dt="2022-04-11T23:16:55.140" v="544" actId="1076"/>
          <ac:picMkLst>
            <pc:docMk/>
            <pc:sldMk cId="216244757" sldId="266"/>
            <ac:picMk id="15" creationId="{E246D8A8-EA9C-3665-EF96-F42B492C97EB}"/>
          </ac:picMkLst>
        </pc:picChg>
        <pc:picChg chg="del">
          <ac:chgData name="Bob Hoffmann" userId="9647941efee65ceb" providerId="LiveId" clId="{2C32214C-6FAF-4B4B-8EAC-A8201E73B7A5}" dt="2022-04-11T23:11:26.896" v="495" actId="478"/>
          <ac:picMkLst>
            <pc:docMk/>
            <pc:sldMk cId="216244757" sldId="266"/>
            <ac:picMk id="4098" creationId="{AF678F05-D61A-5B2E-6F2B-7238161E20E0}"/>
          </ac:picMkLst>
        </pc:picChg>
        <pc:picChg chg="add del">
          <ac:chgData name="Bob Hoffmann" userId="9647941efee65ceb" providerId="LiveId" clId="{2C32214C-6FAF-4B4B-8EAC-A8201E73B7A5}" dt="2022-04-11T23:13:05.823" v="512"/>
          <ac:picMkLst>
            <pc:docMk/>
            <pc:sldMk cId="216244757" sldId="266"/>
            <ac:picMk id="4100" creationId="{BB7B03DA-7D44-2DDE-A2AC-234401182EA0}"/>
          </ac:picMkLst>
        </pc:picChg>
        <pc:picChg chg="add del mod">
          <ac:chgData name="Bob Hoffmann" userId="9647941efee65ceb" providerId="LiveId" clId="{2C32214C-6FAF-4B4B-8EAC-A8201E73B7A5}" dt="2022-04-11T23:13:20.890" v="516"/>
          <ac:picMkLst>
            <pc:docMk/>
            <pc:sldMk cId="216244757" sldId="266"/>
            <ac:picMk id="4101" creationId="{A505BB47-FF98-9925-EC7D-C55D00A5FD55}"/>
          </ac:picMkLst>
        </pc:picChg>
        <pc:picChg chg="add del mod">
          <ac:chgData name="Bob Hoffmann" userId="9647941efee65ceb" providerId="LiveId" clId="{2C32214C-6FAF-4B4B-8EAC-A8201E73B7A5}" dt="2022-04-11T23:15:16.476" v="535"/>
          <ac:picMkLst>
            <pc:docMk/>
            <pc:sldMk cId="216244757" sldId="266"/>
            <ac:picMk id="4102" creationId="{CAAC6491-A069-E25A-238D-B3EC88045369}"/>
          </ac:picMkLst>
        </pc:picChg>
      </pc:sldChg>
      <pc:sldChg chg="addSp delSp modSp add mod">
        <pc:chgData name="Bob Hoffmann" userId="9647941efee65ceb" providerId="LiveId" clId="{2C32214C-6FAF-4B4B-8EAC-A8201E73B7A5}" dt="2022-04-11T23:19:38.279" v="602" actId="1038"/>
        <pc:sldMkLst>
          <pc:docMk/>
          <pc:sldMk cId="3815709040" sldId="267"/>
        </pc:sldMkLst>
        <pc:spChg chg="del">
          <ac:chgData name="Bob Hoffmann" userId="9647941efee65ceb" providerId="LiveId" clId="{2C32214C-6FAF-4B4B-8EAC-A8201E73B7A5}" dt="2022-04-11T23:19:25.847" v="557" actId="478"/>
          <ac:spMkLst>
            <pc:docMk/>
            <pc:sldMk cId="3815709040" sldId="267"/>
            <ac:spMk id="4" creationId="{A9A60730-B657-110A-3CBF-C66158319FD7}"/>
          </ac:spMkLst>
        </pc:spChg>
        <pc:picChg chg="add mod">
          <ac:chgData name="Bob Hoffmann" userId="9647941efee65ceb" providerId="LiveId" clId="{2C32214C-6FAF-4B4B-8EAC-A8201E73B7A5}" dt="2022-04-11T23:19:38.279" v="602" actId="1038"/>
          <ac:picMkLst>
            <pc:docMk/>
            <pc:sldMk cId="3815709040" sldId="267"/>
            <ac:picMk id="6" creationId="{226909D3-515D-F024-9BE0-5DC900E309C4}"/>
          </ac:picMkLst>
        </pc:picChg>
        <pc:picChg chg="del">
          <ac:chgData name="Bob Hoffmann" userId="9647941efee65ceb" providerId="LiveId" clId="{2C32214C-6FAF-4B4B-8EAC-A8201E73B7A5}" dt="2022-04-11T23:18:56.016" v="550" actId="478"/>
          <ac:picMkLst>
            <pc:docMk/>
            <pc:sldMk cId="3815709040" sldId="267"/>
            <ac:picMk id="15" creationId="{E246D8A8-EA9C-3665-EF96-F42B492C97EB}"/>
          </ac:picMkLst>
        </pc:picChg>
        <pc:picChg chg="del">
          <ac:chgData name="Bob Hoffmann" userId="9647941efee65ceb" providerId="LiveId" clId="{2C32214C-6FAF-4B4B-8EAC-A8201E73B7A5}" dt="2022-04-11T23:19:20.667" v="556" actId="478"/>
          <ac:picMkLst>
            <pc:docMk/>
            <pc:sldMk cId="3815709040" sldId="267"/>
            <ac:picMk id="5122" creationId="{6560D7B6-E40D-396B-1842-C6C88F4BC22E}"/>
          </ac:picMkLst>
        </pc:picChg>
        <pc:picChg chg="del">
          <ac:chgData name="Bob Hoffmann" userId="9647941efee65ceb" providerId="LiveId" clId="{2C32214C-6FAF-4B4B-8EAC-A8201E73B7A5}" dt="2022-04-11T23:19:14.878" v="555" actId="478"/>
          <ac:picMkLst>
            <pc:docMk/>
            <pc:sldMk cId="3815709040" sldId="267"/>
            <ac:picMk id="5123" creationId="{6B2846AD-1764-793C-76AB-A7111C7F6B8C}"/>
          </ac:picMkLst>
        </pc:picChg>
        <pc:picChg chg="del">
          <ac:chgData name="Bob Hoffmann" userId="9647941efee65ceb" providerId="LiveId" clId="{2C32214C-6FAF-4B4B-8EAC-A8201E73B7A5}" dt="2022-04-11T23:19:11.611" v="554" actId="478"/>
          <ac:picMkLst>
            <pc:docMk/>
            <pc:sldMk cId="3815709040" sldId="267"/>
            <ac:picMk id="5124" creationId="{B1909C2C-AA16-77AB-C277-C3121C91DD2D}"/>
          </ac:picMkLst>
        </pc:picChg>
      </pc:sldChg>
      <pc:sldChg chg="delSp modSp add mod ord">
        <pc:chgData name="Bob Hoffmann" userId="9647941efee65ceb" providerId="LiveId" clId="{2C32214C-6FAF-4B4B-8EAC-A8201E73B7A5}" dt="2022-04-12T01:03:23.093" v="1511" actId="14100"/>
        <pc:sldMkLst>
          <pc:docMk/>
          <pc:sldMk cId="1755839514" sldId="268"/>
        </pc:sldMkLst>
        <pc:spChg chg="mod">
          <ac:chgData name="Bob Hoffmann" userId="9647941efee65ceb" providerId="LiveId" clId="{2C32214C-6FAF-4B4B-8EAC-A8201E73B7A5}" dt="2022-04-12T00:04:30.967" v="627" actId="14100"/>
          <ac:spMkLst>
            <pc:docMk/>
            <pc:sldMk cId="1755839514" sldId="268"/>
            <ac:spMk id="2" creationId="{BC2BC2B5-7720-ECB2-7D62-79642449EA92}"/>
          </ac:spMkLst>
        </pc:spChg>
        <pc:spChg chg="mod">
          <ac:chgData name="Bob Hoffmann" userId="9647941efee65ceb" providerId="LiveId" clId="{2C32214C-6FAF-4B4B-8EAC-A8201E73B7A5}" dt="2022-04-12T01:03:23.093" v="1511" actId="14100"/>
          <ac:spMkLst>
            <pc:docMk/>
            <pc:sldMk cId="1755839514" sldId="268"/>
            <ac:spMk id="5" creationId="{6025A7A2-1ABA-08EC-4B9E-368BCC0C0BCE}"/>
          </ac:spMkLst>
        </pc:spChg>
        <pc:picChg chg="del">
          <ac:chgData name="Bob Hoffmann" userId="9647941efee65ceb" providerId="LiveId" clId="{2C32214C-6FAF-4B4B-8EAC-A8201E73B7A5}" dt="2022-04-12T00:04:36.487" v="628" actId="478"/>
          <ac:picMkLst>
            <pc:docMk/>
            <pc:sldMk cId="1755839514" sldId="268"/>
            <ac:picMk id="10" creationId="{68A66562-5D07-EA53-2867-45425591CE06}"/>
          </ac:picMkLst>
        </pc:picChg>
      </pc:sldChg>
      <pc:sldChg chg="modSp add mod">
        <pc:chgData name="Bob Hoffmann" userId="9647941efee65ceb" providerId="LiveId" clId="{2C32214C-6FAF-4B4B-8EAC-A8201E73B7A5}" dt="2022-04-12T01:03:04.370" v="1509" actId="255"/>
        <pc:sldMkLst>
          <pc:docMk/>
          <pc:sldMk cId="3881542600" sldId="269"/>
        </pc:sldMkLst>
        <pc:spChg chg="mod">
          <ac:chgData name="Bob Hoffmann" userId="9647941efee65ceb" providerId="LiveId" clId="{2C32214C-6FAF-4B4B-8EAC-A8201E73B7A5}" dt="2022-04-12T00:07:54.970" v="700" actId="14100"/>
          <ac:spMkLst>
            <pc:docMk/>
            <pc:sldMk cId="3881542600" sldId="269"/>
            <ac:spMk id="2" creationId="{BC2BC2B5-7720-ECB2-7D62-79642449EA92}"/>
          </ac:spMkLst>
        </pc:spChg>
        <pc:spChg chg="mod">
          <ac:chgData name="Bob Hoffmann" userId="9647941efee65ceb" providerId="LiveId" clId="{2C32214C-6FAF-4B4B-8EAC-A8201E73B7A5}" dt="2022-04-12T01:03:04.370" v="1509" actId="255"/>
          <ac:spMkLst>
            <pc:docMk/>
            <pc:sldMk cId="3881542600" sldId="269"/>
            <ac:spMk id="5" creationId="{6025A7A2-1ABA-08EC-4B9E-368BCC0C0BCE}"/>
          </ac:spMkLst>
        </pc:spChg>
      </pc:sldChg>
      <pc:sldChg chg="addSp delSp modSp add mod">
        <pc:chgData name="Bob Hoffmann" userId="9647941efee65ceb" providerId="LiveId" clId="{2C32214C-6FAF-4B4B-8EAC-A8201E73B7A5}" dt="2022-04-12T00:16:38.873" v="756" actId="14100"/>
        <pc:sldMkLst>
          <pc:docMk/>
          <pc:sldMk cId="3111303002" sldId="270"/>
        </pc:sldMkLst>
        <pc:spChg chg="mod">
          <ac:chgData name="Bob Hoffmann" userId="9647941efee65ceb" providerId="LiveId" clId="{2C32214C-6FAF-4B4B-8EAC-A8201E73B7A5}" dt="2022-04-12T00:16:12.048" v="755" actId="26606"/>
          <ac:spMkLst>
            <pc:docMk/>
            <pc:sldMk cId="3111303002" sldId="270"/>
            <ac:spMk id="2" creationId="{BC2BC2B5-7720-ECB2-7D62-79642449EA92}"/>
          </ac:spMkLst>
        </pc:spChg>
        <pc:spChg chg="add del mod">
          <ac:chgData name="Bob Hoffmann" userId="9647941efee65ceb" providerId="LiveId" clId="{2C32214C-6FAF-4B4B-8EAC-A8201E73B7A5}" dt="2022-04-12T00:16:04.666" v="753" actId="478"/>
          <ac:spMkLst>
            <pc:docMk/>
            <pc:sldMk cId="3111303002" sldId="270"/>
            <ac:spMk id="4" creationId="{129067A6-53AC-A571-EC84-C407ED4731A8}"/>
          </ac:spMkLst>
        </pc:spChg>
        <pc:spChg chg="del">
          <ac:chgData name="Bob Hoffmann" userId="9647941efee65ceb" providerId="LiveId" clId="{2C32214C-6FAF-4B4B-8EAC-A8201E73B7A5}" dt="2022-04-12T00:15:52.411" v="752" actId="478"/>
          <ac:spMkLst>
            <pc:docMk/>
            <pc:sldMk cId="3111303002" sldId="270"/>
            <ac:spMk id="5" creationId="{6025A7A2-1ABA-08EC-4B9E-368BCC0C0BCE}"/>
          </ac:spMkLst>
        </pc:spChg>
        <pc:spChg chg="del">
          <ac:chgData name="Bob Hoffmann" userId="9647941efee65ceb" providerId="LiveId" clId="{2C32214C-6FAF-4B4B-8EAC-A8201E73B7A5}" dt="2022-04-12T00:16:12.048" v="755" actId="26606"/>
          <ac:spMkLst>
            <pc:docMk/>
            <pc:sldMk cId="3111303002" sldId="270"/>
            <ac:spMk id="74" creationId="{4EFE82FE-7465-AE46-88DF-34D347E83B84}"/>
          </ac:spMkLst>
        </pc:spChg>
        <pc:spChg chg="add">
          <ac:chgData name="Bob Hoffmann" userId="9647941efee65ceb" providerId="LiveId" clId="{2C32214C-6FAF-4B4B-8EAC-A8201E73B7A5}" dt="2022-04-12T00:16:12.048" v="755" actId="26606"/>
          <ac:spMkLst>
            <pc:docMk/>
            <pc:sldMk cId="3111303002" sldId="270"/>
            <ac:spMk id="115" creationId="{4EFE82FE-7465-AE46-88DF-34D347E83B84}"/>
          </ac:spMkLst>
        </pc:spChg>
        <pc:grpChg chg="del">
          <ac:chgData name="Bob Hoffmann" userId="9647941efee65ceb" providerId="LiveId" clId="{2C32214C-6FAF-4B4B-8EAC-A8201E73B7A5}" dt="2022-04-12T00:16:12.048" v="755" actId="26606"/>
          <ac:grpSpMkLst>
            <pc:docMk/>
            <pc:sldMk cId="3111303002" sldId="270"/>
            <ac:grpSpMk id="76" creationId="{1B5E71B3-7269-894E-A00B-31D341365FC9}"/>
          </ac:grpSpMkLst>
        </pc:grpChg>
        <pc:grpChg chg="add">
          <ac:chgData name="Bob Hoffmann" userId="9647941efee65ceb" providerId="LiveId" clId="{2C32214C-6FAF-4B4B-8EAC-A8201E73B7A5}" dt="2022-04-12T00:16:12.048" v="755" actId="26606"/>
          <ac:grpSpMkLst>
            <pc:docMk/>
            <pc:sldMk cId="3111303002" sldId="270"/>
            <ac:grpSpMk id="87" creationId="{EB46B8FB-F6A2-5F47-A6CD-A7E17E69270F}"/>
          </ac:grpSpMkLst>
        </pc:grpChg>
        <pc:grpChg chg="add">
          <ac:chgData name="Bob Hoffmann" userId="9647941efee65ceb" providerId="LiveId" clId="{2C32214C-6FAF-4B4B-8EAC-A8201E73B7A5}" dt="2022-04-12T00:16:12.048" v="755" actId="26606"/>
          <ac:grpSpMkLst>
            <pc:docMk/>
            <pc:sldMk cId="3111303002" sldId="270"/>
            <ac:grpSpMk id="117" creationId="{665B630C-8A26-BF40-AD00-AAAB3F8DFB58}"/>
          </ac:grpSpMkLst>
        </pc:grpChg>
        <pc:picChg chg="add mod">
          <ac:chgData name="Bob Hoffmann" userId="9647941efee65ceb" providerId="LiveId" clId="{2C32214C-6FAF-4B4B-8EAC-A8201E73B7A5}" dt="2022-04-12T00:16:38.873" v="756" actId="14100"/>
          <ac:picMkLst>
            <pc:docMk/>
            <pc:sldMk cId="3111303002" sldId="270"/>
            <ac:picMk id="7" creationId="{2D4F7554-D801-C63F-5EAD-7DA243B340CA}"/>
          </ac:picMkLst>
        </pc:picChg>
        <pc:cxnChg chg="del">
          <ac:chgData name="Bob Hoffmann" userId="9647941efee65ceb" providerId="LiveId" clId="{2C32214C-6FAF-4B4B-8EAC-A8201E73B7A5}" dt="2022-04-12T00:16:12.048" v="755" actId="26606"/>
          <ac:cxnSpMkLst>
            <pc:docMk/>
            <pc:sldMk cId="3111303002" sldId="270"/>
            <ac:cxnSpMk id="82" creationId="{A0A01F17-907D-3541-BBAF-A33828880DCE}"/>
          </ac:cxnSpMkLst>
        </pc:cxnChg>
        <pc:cxnChg chg="add">
          <ac:chgData name="Bob Hoffmann" userId="9647941efee65ceb" providerId="LiveId" clId="{2C32214C-6FAF-4B4B-8EAC-A8201E73B7A5}" dt="2022-04-12T00:16:12.048" v="755" actId="26606"/>
          <ac:cxnSpMkLst>
            <pc:docMk/>
            <pc:sldMk cId="3111303002" sldId="270"/>
            <ac:cxnSpMk id="113" creationId="{D33A3282-0389-C547-8CA6-7F3E7F27B34D}"/>
          </ac:cxnSpMkLst>
        </pc:cxnChg>
        <pc:cxnChg chg="add">
          <ac:chgData name="Bob Hoffmann" userId="9647941efee65ceb" providerId="LiveId" clId="{2C32214C-6FAF-4B4B-8EAC-A8201E73B7A5}" dt="2022-04-12T00:16:12.048" v="755" actId="26606"/>
          <ac:cxnSpMkLst>
            <pc:docMk/>
            <pc:sldMk cId="3111303002" sldId="270"/>
            <ac:cxnSpMk id="123" creationId="{EEA70831-9A8D-3B4D-8EA5-EE32F93E94E9}"/>
          </ac:cxnSpMkLst>
        </pc:cxnChg>
      </pc:sldChg>
      <pc:sldChg chg="modSp add mod ord">
        <pc:chgData name="Bob Hoffmann" userId="9647941efee65ceb" providerId="LiveId" clId="{2C32214C-6FAF-4B4B-8EAC-A8201E73B7A5}" dt="2022-04-12T01:02:47.784" v="1508" actId="1035"/>
        <pc:sldMkLst>
          <pc:docMk/>
          <pc:sldMk cId="979881073" sldId="271"/>
        </pc:sldMkLst>
        <pc:spChg chg="mod">
          <ac:chgData name="Bob Hoffmann" userId="9647941efee65ceb" providerId="LiveId" clId="{2C32214C-6FAF-4B4B-8EAC-A8201E73B7A5}" dt="2022-04-12T01:02:47.784" v="1508" actId="1035"/>
          <ac:spMkLst>
            <pc:docMk/>
            <pc:sldMk cId="979881073" sldId="271"/>
            <ac:spMk id="2" creationId="{BC2BC2B5-7720-ECB2-7D62-79642449EA92}"/>
          </ac:spMkLst>
        </pc:spChg>
        <pc:spChg chg="mod">
          <ac:chgData name="Bob Hoffmann" userId="9647941efee65ceb" providerId="LiveId" clId="{2C32214C-6FAF-4B4B-8EAC-A8201E73B7A5}" dt="2022-04-12T01:02:40.558" v="1492" actId="1036"/>
          <ac:spMkLst>
            <pc:docMk/>
            <pc:sldMk cId="979881073" sldId="271"/>
            <ac:spMk id="5" creationId="{6025A7A2-1ABA-08EC-4B9E-368BCC0C0BCE}"/>
          </ac:spMkLst>
        </pc:spChg>
      </pc:sldChg>
      <pc:sldChg chg="addSp delSp modSp add mod">
        <pc:chgData name="Bob Hoffmann" userId="9647941efee65ceb" providerId="LiveId" clId="{2C32214C-6FAF-4B4B-8EAC-A8201E73B7A5}" dt="2022-04-12T00:34:52.921" v="1116" actId="6549"/>
        <pc:sldMkLst>
          <pc:docMk/>
          <pc:sldMk cId="1545778502" sldId="272"/>
        </pc:sldMkLst>
        <pc:spChg chg="mod">
          <ac:chgData name="Bob Hoffmann" userId="9647941efee65ceb" providerId="LiveId" clId="{2C32214C-6FAF-4B4B-8EAC-A8201E73B7A5}" dt="2022-04-12T00:32:04.527" v="1078" actId="26606"/>
          <ac:spMkLst>
            <pc:docMk/>
            <pc:sldMk cId="1545778502" sldId="272"/>
            <ac:spMk id="2" creationId="{BC2BC2B5-7720-ECB2-7D62-79642449EA92}"/>
          </ac:spMkLst>
        </pc:spChg>
        <pc:spChg chg="mod">
          <ac:chgData name="Bob Hoffmann" userId="9647941efee65ceb" providerId="LiveId" clId="{2C32214C-6FAF-4B4B-8EAC-A8201E73B7A5}" dt="2022-04-12T00:34:52.921" v="1116" actId="6549"/>
          <ac:spMkLst>
            <pc:docMk/>
            <pc:sldMk cId="1545778502" sldId="272"/>
            <ac:spMk id="5" creationId="{6025A7A2-1ABA-08EC-4B9E-368BCC0C0BCE}"/>
          </ac:spMkLst>
        </pc:spChg>
        <pc:spChg chg="del">
          <ac:chgData name="Bob Hoffmann" userId="9647941efee65ceb" providerId="LiveId" clId="{2C32214C-6FAF-4B4B-8EAC-A8201E73B7A5}" dt="2022-04-12T00:32:04.527" v="1078" actId="26606"/>
          <ac:spMkLst>
            <pc:docMk/>
            <pc:sldMk cId="1545778502" sldId="272"/>
            <ac:spMk id="74" creationId="{4EFE82FE-7465-AE46-88DF-34D347E83B84}"/>
          </ac:spMkLst>
        </pc:spChg>
        <pc:spChg chg="add">
          <ac:chgData name="Bob Hoffmann" userId="9647941efee65ceb" providerId="LiveId" clId="{2C32214C-6FAF-4B4B-8EAC-A8201E73B7A5}" dt="2022-04-12T00:32:04.527" v="1078" actId="26606"/>
          <ac:spMkLst>
            <pc:docMk/>
            <pc:sldMk cId="1545778502" sldId="272"/>
            <ac:spMk id="87" creationId="{4EFE82FE-7465-AE46-88DF-34D347E83B84}"/>
          </ac:spMkLst>
        </pc:spChg>
        <pc:grpChg chg="del">
          <ac:chgData name="Bob Hoffmann" userId="9647941efee65ceb" providerId="LiveId" clId="{2C32214C-6FAF-4B4B-8EAC-A8201E73B7A5}" dt="2022-04-12T00:32:04.527" v="1078" actId="26606"/>
          <ac:grpSpMkLst>
            <pc:docMk/>
            <pc:sldMk cId="1545778502" sldId="272"/>
            <ac:grpSpMk id="76" creationId="{1B5E71B3-7269-894E-A00B-31D341365FC9}"/>
          </ac:grpSpMkLst>
        </pc:grpChg>
        <pc:grpChg chg="add">
          <ac:chgData name="Bob Hoffmann" userId="9647941efee65ceb" providerId="LiveId" clId="{2C32214C-6FAF-4B4B-8EAC-A8201E73B7A5}" dt="2022-04-12T00:32:04.527" v="1078" actId="26606"/>
          <ac:grpSpMkLst>
            <pc:docMk/>
            <pc:sldMk cId="1545778502" sldId="272"/>
            <ac:grpSpMk id="89" creationId="{1B5E71B3-7269-894E-A00B-31D341365FC9}"/>
          </ac:grpSpMkLst>
        </pc:grpChg>
        <pc:picChg chg="add mod">
          <ac:chgData name="Bob Hoffmann" userId="9647941efee65ceb" providerId="LiveId" clId="{2C32214C-6FAF-4B4B-8EAC-A8201E73B7A5}" dt="2022-04-12T00:32:04.527" v="1078" actId="26606"/>
          <ac:picMkLst>
            <pc:docMk/>
            <pc:sldMk cId="1545778502" sldId="272"/>
            <ac:picMk id="11" creationId="{330F8322-AD88-5DC3-8BD9-10C19C101E5F}"/>
          </ac:picMkLst>
        </pc:picChg>
        <pc:cxnChg chg="del">
          <ac:chgData name="Bob Hoffmann" userId="9647941efee65ceb" providerId="LiveId" clId="{2C32214C-6FAF-4B4B-8EAC-A8201E73B7A5}" dt="2022-04-12T00:32:04.527" v="1078" actId="26606"/>
          <ac:cxnSpMkLst>
            <pc:docMk/>
            <pc:sldMk cId="1545778502" sldId="272"/>
            <ac:cxnSpMk id="82" creationId="{A0A01F17-907D-3541-BBAF-A33828880DCE}"/>
          </ac:cxnSpMkLst>
        </pc:cxnChg>
        <pc:cxnChg chg="add">
          <ac:chgData name="Bob Hoffmann" userId="9647941efee65ceb" providerId="LiveId" clId="{2C32214C-6FAF-4B4B-8EAC-A8201E73B7A5}" dt="2022-04-12T00:32:04.527" v="1078" actId="26606"/>
          <ac:cxnSpMkLst>
            <pc:docMk/>
            <pc:sldMk cId="1545778502" sldId="272"/>
            <ac:cxnSpMk id="95" creationId="{A0A01F17-907D-3541-BBAF-A33828880DCE}"/>
          </ac:cxnSpMkLst>
        </pc:cxnChg>
      </pc:sldChg>
      <pc:sldChg chg="addSp delSp modSp add mod">
        <pc:chgData name="Bob Hoffmann" userId="9647941efee65ceb" providerId="LiveId" clId="{2C32214C-6FAF-4B4B-8EAC-A8201E73B7A5}" dt="2022-04-12T00:38:49.782" v="1219" actId="1037"/>
        <pc:sldMkLst>
          <pc:docMk/>
          <pc:sldMk cId="2344810645" sldId="273"/>
        </pc:sldMkLst>
        <pc:spChg chg="mod">
          <ac:chgData name="Bob Hoffmann" userId="9647941efee65ceb" providerId="LiveId" clId="{2C32214C-6FAF-4B4B-8EAC-A8201E73B7A5}" dt="2022-04-12T00:37:53.229" v="1176" actId="26606"/>
          <ac:spMkLst>
            <pc:docMk/>
            <pc:sldMk cId="2344810645" sldId="273"/>
            <ac:spMk id="2" creationId="{BC2BC2B5-7720-ECB2-7D62-79642449EA92}"/>
          </ac:spMkLst>
        </pc:spChg>
        <pc:spChg chg="mod">
          <ac:chgData name="Bob Hoffmann" userId="9647941efee65ceb" providerId="LiveId" clId="{2C32214C-6FAF-4B4B-8EAC-A8201E73B7A5}" dt="2022-04-12T00:38:28.590" v="1177" actId="14100"/>
          <ac:spMkLst>
            <pc:docMk/>
            <pc:sldMk cId="2344810645" sldId="273"/>
            <ac:spMk id="5" creationId="{6025A7A2-1ABA-08EC-4B9E-368BCC0C0BCE}"/>
          </ac:spMkLst>
        </pc:spChg>
        <pc:spChg chg="del">
          <ac:chgData name="Bob Hoffmann" userId="9647941efee65ceb" providerId="LiveId" clId="{2C32214C-6FAF-4B4B-8EAC-A8201E73B7A5}" dt="2022-04-12T00:37:53.229" v="1176" actId="26606"/>
          <ac:spMkLst>
            <pc:docMk/>
            <pc:sldMk cId="2344810645" sldId="273"/>
            <ac:spMk id="87" creationId="{4EFE82FE-7465-AE46-88DF-34D347E83B84}"/>
          </ac:spMkLst>
        </pc:spChg>
        <pc:spChg chg="add">
          <ac:chgData name="Bob Hoffmann" userId="9647941efee65ceb" providerId="LiveId" clId="{2C32214C-6FAF-4B4B-8EAC-A8201E73B7A5}" dt="2022-04-12T00:37:53.229" v="1176" actId="26606"/>
          <ac:spMkLst>
            <pc:docMk/>
            <pc:sldMk cId="2344810645" sldId="273"/>
            <ac:spMk id="100" creationId="{4EFE82FE-7465-AE46-88DF-34D347E83B84}"/>
          </ac:spMkLst>
        </pc:spChg>
        <pc:grpChg chg="del">
          <ac:chgData name="Bob Hoffmann" userId="9647941efee65ceb" providerId="LiveId" clId="{2C32214C-6FAF-4B4B-8EAC-A8201E73B7A5}" dt="2022-04-12T00:37:53.229" v="1176" actId="26606"/>
          <ac:grpSpMkLst>
            <pc:docMk/>
            <pc:sldMk cId="2344810645" sldId="273"/>
            <ac:grpSpMk id="89" creationId="{1B5E71B3-7269-894E-A00B-31D341365FC9}"/>
          </ac:grpSpMkLst>
        </pc:grpChg>
        <pc:grpChg chg="add">
          <ac:chgData name="Bob Hoffmann" userId="9647941efee65ceb" providerId="LiveId" clId="{2C32214C-6FAF-4B4B-8EAC-A8201E73B7A5}" dt="2022-04-12T00:37:53.229" v="1176" actId="26606"/>
          <ac:grpSpMkLst>
            <pc:docMk/>
            <pc:sldMk cId="2344810645" sldId="273"/>
            <ac:grpSpMk id="102" creationId="{1B5E71B3-7269-894E-A00B-31D341365FC9}"/>
          </ac:grpSpMkLst>
        </pc:grpChg>
        <pc:picChg chg="del">
          <ac:chgData name="Bob Hoffmann" userId="9647941efee65ceb" providerId="LiveId" clId="{2C32214C-6FAF-4B4B-8EAC-A8201E73B7A5}" dt="2022-04-12T00:37:29.903" v="1174" actId="478"/>
          <ac:picMkLst>
            <pc:docMk/>
            <pc:sldMk cId="2344810645" sldId="273"/>
            <ac:picMk id="11" creationId="{330F8322-AD88-5DC3-8BD9-10C19C101E5F}"/>
          </ac:picMkLst>
        </pc:picChg>
        <pc:picChg chg="add mod">
          <ac:chgData name="Bob Hoffmann" userId="9647941efee65ceb" providerId="LiveId" clId="{2C32214C-6FAF-4B4B-8EAC-A8201E73B7A5}" dt="2022-04-12T00:38:49.782" v="1219" actId="1037"/>
          <ac:picMkLst>
            <pc:docMk/>
            <pc:sldMk cId="2344810645" sldId="273"/>
            <ac:picMk id="12" creationId="{B95FE003-B07B-9F9D-91AB-554FC70E022C}"/>
          </ac:picMkLst>
        </pc:picChg>
        <pc:cxnChg chg="del">
          <ac:chgData name="Bob Hoffmann" userId="9647941efee65ceb" providerId="LiveId" clId="{2C32214C-6FAF-4B4B-8EAC-A8201E73B7A5}" dt="2022-04-12T00:37:53.229" v="1176" actId="26606"/>
          <ac:cxnSpMkLst>
            <pc:docMk/>
            <pc:sldMk cId="2344810645" sldId="273"/>
            <ac:cxnSpMk id="95" creationId="{A0A01F17-907D-3541-BBAF-A33828880DCE}"/>
          </ac:cxnSpMkLst>
        </pc:cxnChg>
        <pc:cxnChg chg="add">
          <ac:chgData name="Bob Hoffmann" userId="9647941efee65ceb" providerId="LiveId" clId="{2C32214C-6FAF-4B4B-8EAC-A8201E73B7A5}" dt="2022-04-12T00:37:53.229" v="1176" actId="26606"/>
          <ac:cxnSpMkLst>
            <pc:docMk/>
            <pc:sldMk cId="2344810645" sldId="273"/>
            <ac:cxnSpMk id="108" creationId="{A0A01F17-907D-3541-BBAF-A33828880DCE}"/>
          </ac:cxnSpMkLst>
        </pc:cxnChg>
      </pc:sldChg>
      <pc:sldChg chg="modSp add mod ord">
        <pc:chgData name="Bob Hoffmann" userId="9647941efee65ceb" providerId="LiveId" clId="{2C32214C-6FAF-4B4B-8EAC-A8201E73B7A5}" dt="2022-04-12T01:01:57.065" v="1469" actId="255"/>
        <pc:sldMkLst>
          <pc:docMk/>
          <pc:sldMk cId="1519670501" sldId="274"/>
        </pc:sldMkLst>
        <pc:spChg chg="mod">
          <ac:chgData name="Bob Hoffmann" userId="9647941efee65ceb" providerId="LiveId" clId="{2C32214C-6FAF-4B4B-8EAC-A8201E73B7A5}" dt="2022-04-12T00:40:43.792" v="1233" actId="27636"/>
          <ac:spMkLst>
            <pc:docMk/>
            <pc:sldMk cId="1519670501" sldId="274"/>
            <ac:spMk id="2" creationId="{BC2BC2B5-7720-ECB2-7D62-79642449EA92}"/>
          </ac:spMkLst>
        </pc:spChg>
        <pc:spChg chg="mod">
          <ac:chgData name="Bob Hoffmann" userId="9647941efee65ceb" providerId="LiveId" clId="{2C32214C-6FAF-4B4B-8EAC-A8201E73B7A5}" dt="2022-04-12T01:01:57.065" v="1469" actId="255"/>
          <ac:spMkLst>
            <pc:docMk/>
            <pc:sldMk cId="1519670501" sldId="274"/>
            <ac:spMk id="5" creationId="{6025A7A2-1ABA-08EC-4B9E-368BCC0C0BCE}"/>
          </ac:spMkLst>
        </pc:spChg>
      </pc:sldChg>
      <pc:sldChg chg="modSp add mod">
        <pc:chgData name="Bob Hoffmann" userId="9647941efee65ceb" providerId="LiveId" clId="{2C32214C-6FAF-4B4B-8EAC-A8201E73B7A5}" dt="2022-04-12T01:47:07.315" v="1774" actId="1036"/>
        <pc:sldMkLst>
          <pc:docMk/>
          <pc:sldMk cId="1433212391" sldId="275"/>
        </pc:sldMkLst>
        <pc:spChg chg="mod">
          <ac:chgData name="Bob Hoffmann" userId="9647941efee65ceb" providerId="LiveId" clId="{2C32214C-6FAF-4B4B-8EAC-A8201E73B7A5}" dt="2022-04-12T01:35:53.529" v="1710" actId="1035"/>
          <ac:spMkLst>
            <pc:docMk/>
            <pc:sldMk cId="1433212391" sldId="275"/>
            <ac:spMk id="2" creationId="{BC2BC2B5-7720-ECB2-7D62-79642449EA92}"/>
          </ac:spMkLst>
        </pc:spChg>
        <pc:spChg chg="mod">
          <ac:chgData name="Bob Hoffmann" userId="9647941efee65ceb" providerId="LiveId" clId="{2C32214C-6FAF-4B4B-8EAC-A8201E73B7A5}" dt="2022-04-12T01:47:07.315" v="1774" actId="1036"/>
          <ac:spMkLst>
            <pc:docMk/>
            <pc:sldMk cId="1433212391" sldId="275"/>
            <ac:spMk id="5" creationId="{6025A7A2-1ABA-08EC-4B9E-368BCC0C0BCE}"/>
          </ac:spMkLst>
        </pc:spChg>
      </pc:sldChg>
      <pc:sldChg chg="modSp add mod">
        <pc:chgData name="Bob Hoffmann" userId="9647941efee65ceb" providerId="LiveId" clId="{2C32214C-6FAF-4B4B-8EAC-A8201E73B7A5}" dt="2022-04-12T01:47:51.924" v="1797" actId="1036"/>
        <pc:sldMkLst>
          <pc:docMk/>
          <pc:sldMk cId="2419906859" sldId="276"/>
        </pc:sldMkLst>
        <pc:spChg chg="mod">
          <ac:chgData name="Bob Hoffmann" userId="9647941efee65ceb" providerId="LiveId" clId="{2C32214C-6FAF-4B4B-8EAC-A8201E73B7A5}" dt="2022-04-12T01:42:26.020" v="1728" actId="20577"/>
          <ac:spMkLst>
            <pc:docMk/>
            <pc:sldMk cId="2419906859" sldId="276"/>
            <ac:spMk id="2" creationId="{BC2BC2B5-7720-ECB2-7D62-79642449EA92}"/>
          </ac:spMkLst>
        </pc:spChg>
        <pc:spChg chg="mod">
          <ac:chgData name="Bob Hoffmann" userId="9647941efee65ceb" providerId="LiveId" clId="{2C32214C-6FAF-4B4B-8EAC-A8201E73B7A5}" dt="2022-04-12T01:47:51.924" v="1797" actId="1036"/>
          <ac:spMkLst>
            <pc:docMk/>
            <pc:sldMk cId="2419906859" sldId="276"/>
            <ac:spMk id="5" creationId="{6025A7A2-1ABA-08EC-4B9E-368BCC0C0BCE}"/>
          </ac:spMkLst>
        </pc:spChg>
      </pc:sldChg>
      <pc:sldChg chg="modSp add mod">
        <pc:chgData name="Bob Hoffmann" userId="9647941efee65ceb" providerId="LiveId" clId="{2C32214C-6FAF-4B4B-8EAC-A8201E73B7A5}" dt="2022-04-12T01:50:07.035" v="1824" actId="6549"/>
        <pc:sldMkLst>
          <pc:docMk/>
          <pc:sldMk cId="1896187732" sldId="277"/>
        </pc:sldMkLst>
        <pc:spChg chg="mod">
          <ac:chgData name="Bob Hoffmann" userId="9647941efee65ceb" providerId="LiveId" clId="{2C32214C-6FAF-4B4B-8EAC-A8201E73B7A5}" dt="2022-04-12T01:49:01.011" v="1809" actId="14100"/>
          <ac:spMkLst>
            <pc:docMk/>
            <pc:sldMk cId="1896187732" sldId="277"/>
            <ac:spMk id="2" creationId="{BC2BC2B5-7720-ECB2-7D62-79642449EA92}"/>
          </ac:spMkLst>
        </pc:spChg>
        <pc:spChg chg="mod">
          <ac:chgData name="Bob Hoffmann" userId="9647941efee65ceb" providerId="LiveId" clId="{2C32214C-6FAF-4B4B-8EAC-A8201E73B7A5}" dt="2022-04-12T01:50:07.035" v="1824" actId="6549"/>
          <ac:spMkLst>
            <pc:docMk/>
            <pc:sldMk cId="1896187732" sldId="277"/>
            <ac:spMk id="5" creationId="{6025A7A2-1ABA-08EC-4B9E-368BCC0C0BCE}"/>
          </ac:spMkLst>
        </pc:spChg>
      </pc:sldChg>
      <pc:sldChg chg="modSp add mod">
        <pc:chgData name="Bob Hoffmann" userId="9647941efee65ceb" providerId="LiveId" clId="{2C32214C-6FAF-4B4B-8EAC-A8201E73B7A5}" dt="2022-04-12T14:15:30.510" v="2464" actId="1035"/>
        <pc:sldMkLst>
          <pc:docMk/>
          <pc:sldMk cId="3848567759" sldId="278"/>
        </pc:sldMkLst>
        <pc:spChg chg="mod">
          <ac:chgData name="Bob Hoffmann" userId="9647941efee65ceb" providerId="LiveId" clId="{2C32214C-6FAF-4B4B-8EAC-A8201E73B7A5}" dt="2022-04-12T01:59:13.048" v="1837" actId="20577"/>
          <ac:spMkLst>
            <pc:docMk/>
            <pc:sldMk cId="3848567759" sldId="278"/>
            <ac:spMk id="2" creationId="{BC2BC2B5-7720-ECB2-7D62-79642449EA92}"/>
          </ac:spMkLst>
        </pc:spChg>
        <pc:spChg chg="mod">
          <ac:chgData name="Bob Hoffmann" userId="9647941efee65ceb" providerId="LiveId" clId="{2C32214C-6FAF-4B4B-8EAC-A8201E73B7A5}" dt="2022-04-12T14:15:30.510" v="2464" actId="1035"/>
          <ac:spMkLst>
            <pc:docMk/>
            <pc:sldMk cId="3848567759" sldId="278"/>
            <ac:spMk id="5" creationId="{6025A7A2-1ABA-08EC-4B9E-368BCC0C0BCE}"/>
          </ac:spMkLst>
        </pc:spChg>
      </pc:sldChg>
      <pc:sldChg chg="addSp modSp add mod">
        <pc:chgData name="Bob Hoffmann" userId="9647941efee65ceb" providerId="LiveId" clId="{2C32214C-6FAF-4B4B-8EAC-A8201E73B7A5}" dt="2022-04-12T02:40:09.642" v="2045" actId="1076"/>
        <pc:sldMkLst>
          <pc:docMk/>
          <pc:sldMk cId="3187659515" sldId="279"/>
        </pc:sldMkLst>
        <pc:spChg chg="mod">
          <ac:chgData name="Bob Hoffmann" userId="9647941efee65ceb" providerId="LiveId" clId="{2C32214C-6FAF-4B4B-8EAC-A8201E73B7A5}" dt="2022-04-12T02:36:45.581" v="2020" actId="20577"/>
          <ac:spMkLst>
            <pc:docMk/>
            <pc:sldMk cId="3187659515" sldId="279"/>
            <ac:spMk id="2" creationId="{BC2BC2B5-7720-ECB2-7D62-79642449EA92}"/>
          </ac:spMkLst>
        </pc:spChg>
        <pc:spChg chg="mod">
          <ac:chgData name="Bob Hoffmann" userId="9647941efee65ceb" providerId="LiveId" clId="{2C32214C-6FAF-4B4B-8EAC-A8201E73B7A5}" dt="2022-04-12T02:38:37.993" v="2037" actId="20577"/>
          <ac:spMkLst>
            <pc:docMk/>
            <pc:sldMk cId="3187659515" sldId="279"/>
            <ac:spMk id="5" creationId="{6025A7A2-1ABA-08EC-4B9E-368BCC0C0BCE}"/>
          </ac:spMkLst>
        </pc:spChg>
        <pc:picChg chg="add mod">
          <ac:chgData name="Bob Hoffmann" userId="9647941efee65ceb" providerId="LiveId" clId="{2C32214C-6FAF-4B4B-8EAC-A8201E73B7A5}" dt="2022-04-12T02:40:09.642" v="2045" actId="1076"/>
          <ac:picMkLst>
            <pc:docMk/>
            <pc:sldMk cId="3187659515" sldId="279"/>
            <ac:picMk id="4" creationId="{E9E05493-66CD-C69B-6CD3-88AA18CF0F58}"/>
          </ac:picMkLst>
        </pc:picChg>
        <pc:picChg chg="add mod">
          <ac:chgData name="Bob Hoffmann" userId="9647941efee65ceb" providerId="LiveId" clId="{2C32214C-6FAF-4B4B-8EAC-A8201E73B7A5}" dt="2022-04-12T02:39:20.932" v="2041" actId="1076"/>
          <ac:picMkLst>
            <pc:docMk/>
            <pc:sldMk cId="3187659515" sldId="279"/>
            <ac:picMk id="11" creationId="{0C8FE388-36ED-D6D0-DE94-DE40A6AFA21E}"/>
          </ac:picMkLst>
        </pc:picChg>
      </pc:sldChg>
      <pc:sldChg chg="addSp delSp modSp add mod">
        <pc:chgData name="Bob Hoffmann" userId="9647941efee65ceb" providerId="LiveId" clId="{2C32214C-6FAF-4B4B-8EAC-A8201E73B7A5}" dt="2022-04-12T02:44:46.745" v="2178" actId="1035"/>
        <pc:sldMkLst>
          <pc:docMk/>
          <pc:sldMk cId="2293100259" sldId="280"/>
        </pc:sldMkLst>
        <pc:spChg chg="mod">
          <ac:chgData name="Bob Hoffmann" userId="9647941efee65ceb" providerId="LiveId" clId="{2C32214C-6FAF-4B4B-8EAC-A8201E73B7A5}" dt="2022-04-12T02:42:57.970" v="2076" actId="26606"/>
          <ac:spMkLst>
            <pc:docMk/>
            <pc:sldMk cId="2293100259" sldId="280"/>
            <ac:spMk id="2" creationId="{BC2BC2B5-7720-ECB2-7D62-79642449EA92}"/>
          </ac:spMkLst>
        </pc:spChg>
        <pc:spChg chg="mod">
          <ac:chgData name="Bob Hoffmann" userId="9647941efee65ceb" providerId="LiveId" clId="{2C32214C-6FAF-4B4B-8EAC-A8201E73B7A5}" dt="2022-04-12T02:44:46.745" v="2178" actId="1035"/>
          <ac:spMkLst>
            <pc:docMk/>
            <pc:sldMk cId="2293100259" sldId="280"/>
            <ac:spMk id="5" creationId="{6025A7A2-1ABA-08EC-4B9E-368BCC0C0BCE}"/>
          </ac:spMkLst>
        </pc:spChg>
        <pc:spChg chg="add del">
          <ac:chgData name="Bob Hoffmann" userId="9647941efee65ceb" providerId="LiveId" clId="{2C32214C-6FAF-4B4B-8EAC-A8201E73B7A5}" dt="2022-04-12T02:42:57.970" v="2076" actId="26606"/>
          <ac:spMkLst>
            <pc:docMk/>
            <pc:sldMk cId="2293100259" sldId="280"/>
            <ac:spMk id="74" creationId="{4EFE82FE-7465-AE46-88DF-34D347E83B84}"/>
          </ac:spMkLst>
        </pc:spChg>
        <pc:spChg chg="add del">
          <ac:chgData name="Bob Hoffmann" userId="9647941efee65ceb" providerId="LiveId" clId="{2C32214C-6FAF-4B4B-8EAC-A8201E73B7A5}" dt="2022-04-12T02:42:57.952" v="2075" actId="26606"/>
          <ac:spMkLst>
            <pc:docMk/>
            <pc:sldMk cId="2293100259" sldId="280"/>
            <ac:spMk id="87" creationId="{4EFE82FE-7465-AE46-88DF-34D347E83B84}"/>
          </ac:spMkLst>
        </pc:spChg>
        <pc:spChg chg="add">
          <ac:chgData name="Bob Hoffmann" userId="9647941efee65ceb" providerId="LiveId" clId="{2C32214C-6FAF-4B4B-8EAC-A8201E73B7A5}" dt="2022-04-12T02:42:57.970" v="2076" actId="26606"/>
          <ac:spMkLst>
            <pc:docMk/>
            <pc:sldMk cId="2293100259" sldId="280"/>
            <ac:spMk id="97" creationId="{C7F2E4D6-EF46-1C43-8F3E-3620C3C83F36}"/>
          </ac:spMkLst>
        </pc:spChg>
        <pc:grpChg chg="add del">
          <ac:chgData name="Bob Hoffmann" userId="9647941efee65ceb" providerId="LiveId" clId="{2C32214C-6FAF-4B4B-8EAC-A8201E73B7A5}" dt="2022-04-12T02:42:57.970" v="2076" actId="26606"/>
          <ac:grpSpMkLst>
            <pc:docMk/>
            <pc:sldMk cId="2293100259" sldId="280"/>
            <ac:grpSpMk id="76" creationId="{1B5E71B3-7269-894E-A00B-31D341365FC9}"/>
          </ac:grpSpMkLst>
        </pc:grpChg>
        <pc:grpChg chg="add del">
          <ac:chgData name="Bob Hoffmann" userId="9647941efee65ceb" providerId="LiveId" clId="{2C32214C-6FAF-4B4B-8EAC-A8201E73B7A5}" dt="2022-04-12T02:42:57.952" v="2075" actId="26606"/>
          <ac:grpSpMkLst>
            <pc:docMk/>
            <pc:sldMk cId="2293100259" sldId="280"/>
            <ac:grpSpMk id="89" creationId="{1B5E71B3-7269-894E-A00B-31D341365FC9}"/>
          </ac:grpSpMkLst>
        </pc:grpChg>
        <pc:grpChg chg="add">
          <ac:chgData name="Bob Hoffmann" userId="9647941efee65ceb" providerId="LiveId" clId="{2C32214C-6FAF-4B4B-8EAC-A8201E73B7A5}" dt="2022-04-12T02:42:57.970" v="2076" actId="26606"/>
          <ac:grpSpMkLst>
            <pc:docMk/>
            <pc:sldMk cId="2293100259" sldId="280"/>
            <ac:grpSpMk id="98" creationId="{05ADD15B-C747-D340-BF8A-A1DD2A6A9324}"/>
          </ac:grpSpMkLst>
        </pc:grpChg>
        <pc:picChg chg="del">
          <ac:chgData name="Bob Hoffmann" userId="9647941efee65ceb" providerId="LiveId" clId="{2C32214C-6FAF-4B4B-8EAC-A8201E73B7A5}" dt="2022-04-12T02:41:47.457" v="2071" actId="478"/>
          <ac:picMkLst>
            <pc:docMk/>
            <pc:sldMk cId="2293100259" sldId="280"/>
            <ac:picMk id="4" creationId="{E9E05493-66CD-C69B-6CD3-88AA18CF0F58}"/>
          </ac:picMkLst>
        </pc:picChg>
        <pc:picChg chg="add mod">
          <ac:chgData name="Bob Hoffmann" userId="9647941efee65ceb" providerId="LiveId" clId="{2C32214C-6FAF-4B4B-8EAC-A8201E73B7A5}" dt="2022-04-12T02:43:16.405" v="2127" actId="1037"/>
          <ac:picMkLst>
            <pc:docMk/>
            <pc:sldMk cId="2293100259" sldId="280"/>
            <ac:picMk id="6" creationId="{72796FEA-50B4-17F4-8DBC-9A64B883564B}"/>
          </ac:picMkLst>
        </pc:picChg>
        <pc:picChg chg="del">
          <ac:chgData name="Bob Hoffmann" userId="9647941efee65ceb" providerId="LiveId" clId="{2C32214C-6FAF-4B4B-8EAC-A8201E73B7A5}" dt="2022-04-12T02:41:50.037" v="2072" actId="478"/>
          <ac:picMkLst>
            <pc:docMk/>
            <pc:sldMk cId="2293100259" sldId="280"/>
            <ac:picMk id="11" creationId="{0C8FE388-36ED-D6D0-DE94-DE40A6AFA21E}"/>
          </ac:picMkLst>
        </pc:picChg>
        <pc:cxnChg chg="add del">
          <ac:chgData name="Bob Hoffmann" userId="9647941efee65ceb" providerId="LiveId" clId="{2C32214C-6FAF-4B4B-8EAC-A8201E73B7A5}" dt="2022-04-12T02:42:57.970" v="2076" actId="26606"/>
          <ac:cxnSpMkLst>
            <pc:docMk/>
            <pc:sldMk cId="2293100259" sldId="280"/>
            <ac:cxnSpMk id="82" creationId="{A0A01F17-907D-3541-BBAF-A33828880DCE}"/>
          </ac:cxnSpMkLst>
        </pc:cxnChg>
        <pc:cxnChg chg="add del">
          <ac:chgData name="Bob Hoffmann" userId="9647941efee65ceb" providerId="LiveId" clId="{2C32214C-6FAF-4B4B-8EAC-A8201E73B7A5}" dt="2022-04-12T02:42:57.952" v="2075" actId="26606"/>
          <ac:cxnSpMkLst>
            <pc:docMk/>
            <pc:sldMk cId="2293100259" sldId="280"/>
            <ac:cxnSpMk id="95" creationId="{A0A01F17-907D-3541-BBAF-A33828880DCE}"/>
          </ac:cxnSpMkLst>
        </pc:cxnChg>
        <pc:cxnChg chg="add">
          <ac:chgData name="Bob Hoffmann" userId="9647941efee65ceb" providerId="LiveId" clId="{2C32214C-6FAF-4B4B-8EAC-A8201E73B7A5}" dt="2022-04-12T02:42:57.970" v="2076" actId="26606"/>
          <ac:cxnSpMkLst>
            <pc:docMk/>
            <pc:sldMk cId="2293100259" sldId="280"/>
            <ac:cxnSpMk id="103" creationId="{1FE039F1-6D47-C642-B506-452A83B0AB11}"/>
          </ac:cxnSpMkLst>
        </pc:cxnChg>
      </pc:sldChg>
      <pc:sldChg chg="delSp modSp add mod">
        <pc:chgData name="Bob Hoffmann" userId="9647941efee65ceb" providerId="LiveId" clId="{2C32214C-6FAF-4B4B-8EAC-A8201E73B7A5}" dt="2022-04-12T02:52:10.852" v="2205" actId="1076"/>
        <pc:sldMkLst>
          <pc:docMk/>
          <pc:sldMk cId="2778042506" sldId="281"/>
        </pc:sldMkLst>
        <pc:spChg chg="mod">
          <ac:chgData name="Bob Hoffmann" userId="9647941efee65ceb" providerId="LiveId" clId="{2C32214C-6FAF-4B4B-8EAC-A8201E73B7A5}" dt="2022-04-12T02:50:14.849" v="2189" actId="20577"/>
          <ac:spMkLst>
            <pc:docMk/>
            <pc:sldMk cId="2778042506" sldId="281"/>
            <ac:spMk id="2" creationId="{BC2BC2B5-7720-ECB2-7D62-79642449EA92}"/>
          </ac:spMkLst>
        </pc:spChg>
        <pc:spChg chg="mod">
          <ac:chgData name="Bob Hoffmann" userId="9647941efee65ceb" providerId="LiveId" clId="{2C32214C-6FAF-4B4B-8EAC-A8201E73B7A5}" dt="2022-04-12T02:52:10.852" v="2205" actId="1076"/>
          <ac:spMkLst>
            <pc:docMk/>
            <pc:sldMk cId="2778042506" sldId="281"/>
            <ac:spMk id="5" creationId="{6025A7A2-1ABA-08EC-4B9E-368BCC0C0BCE}"/>
          </ac:spMkLst>
        </pc:spChg>
        <pc:picChg chg="del">
          <ac:chgData name="Bob Hoffmann" userId="9647941efee65ceb" providerId="LiveId" clId="{2C32214C-6FAF-4B4B-8EAC-A8201E73B7A5}" dt="2022-04-12T02:49:20.939" v="2180" actId="478"/>
          <ac:picMkLst>
            <pc:docMk/>
            <pc:sldMk cId="2778042506" sldId="281"/>
            <ac:picMk id="6" creationId="{72796FEA-50B4-17F4-8DBC-9A64B883564B}"/>
          </ac:picMkLst>
        </pc:picChg>
      </pc:sldChg>
      <pc:sldChg chg="addSp delSp modSp add mod">
        <pc:chgData name="Bob Hoffmann" userId="9647941efee65ceb" providerId="LiveId" clId="{2C32214C-6FAF-4B4B-8EAC-A8201E73B7A5}" dt="2022-04-12T03:02:40.426" v="2223" actId="1076"/>
        <pc:sldMkLst>
          <pc:docMk/>
          <pc:sldMk cId="404951718" sldId="282"/>
        </pc:sldMkLst>
        <pc:spChg chg="mod">
          <ac:chgData name="Bob Hoffmann" userId="9647941efee65ceb" providerId="LiveId" clId="{2C32214C-6FAF-4B4B-8EAC-A8201E73B7A5}" dt="2022-04-12T02:57:56.640" v="2215" actId="14100"/>
          <ac:spMkLst>
            <pc:docMk/>
            <pc:sldMk cId="404951718" sldId="282"/>
            <ac:spMk id="2" creationId="{BC2BC2B5-7720-ECB2-7D62-79642449EA92}"/>
          </ac:spMkLst>
        </pc:spChg>
        <pc:spChg chg="add del mod">
          <ac:chgData name="Bob Hoffmann" userId="9647941efee65ceb" providerId="LiveId" clId="{2C32214C-6FAF-4B4B-8EAC-A8201E73B7A5}" dt="2022-04-12T02:58:16.024" v="2217" actId="478"/>
          <ac:spMkLst>
            <pc:docMk/>
            <pc:sldMk cId="404951718" sldId="282"/>
            <ac:spMk id="4" creationId="{16EBC0C7-207F-9DB5-BA94-0B514D142855}"/>
          </ac:spMkLst>
        </pc:spChg>
        <pc:spChg chg="del">
          <ac:chgData name="Bob Hoffmann" userId="9647941efee65ceb" providerId="LiveId" clId="{2C32214C-6FAF-4B4B-8EAC-A8201E73B7A5}" dt="2022-04-12T02:58:09.177" v="2216" actId="478"/>
          <ac:spMkLst>
            <pc:docMk/>
            <pc:sldMk cId="404951718" sldId="282"/>
            <ac:spMk id="5" creationId="{6025A7A2-1ABA-08EC-4B9E-368BCC0C0BCE}"/>
          </ac:spMkLst>
        </pc:spChg>
        <pc:picChg chg="add mod">
          <ac:chgData name="Bob Hoffmann" userId="9647941efee65ceb" providerId="LiveId" clId="{2C32214C-6FAF-4B4B-8EAC-A8201E73B7A5}" dt="2022-04-12T03:02:00.861" v="2220" actId="14100"/>
          <ac:picMkLst>
            <pc:docMk/>
            <pc:sldMk cId="404951718" sldId="282"/>
            <ac:picMk id="7" creationId="{A9418B16-3076-D308-CBA2-61183AD0D463}"/>
          </ac:picMkLst>
        </pc:picChg>
        <pc:picChg chg="add mod">
          <ac:chgData name="Bob Hoffmann" userId="9647941efee65ceb" providerId="LiveId" clId="{2C32214C-6FAF-4B4B-8EAC-A8201E73B7A5}" dt="2022-04-12T03:02:40.426" v="2223" actId="1076"/>
          <ac:picMkLst>
            <pc:docMk/>
            <pc:sldMk cId="404951718" sldId="282"/>
            <ac:picMk id="9" creationId="{CE26F010-6E6D-8D1C-DE71-A42796C20258}"/>
          </ac:picMkLst>
        </pc:picChg>
      </pc:sldChg>
      <pc:sldChg chg="addSp delSp modSp add mod">
        <pc:chgData name="Bob Hoffmann" userId="9647941efee65ceb" providerId="LiveId" clId="{2C32214C-6FAF-4B4B-8EAC-A8201E73B7A5}" dt="2022-04-12T03:05:26.443" v="2285" actId="1037"/>
        <pc:sldMkLst>
          <pc:docMk/>
          <pc:sldMk cId="3409391466" sldId="283"/>
        </pc:sldMkLst>
        <pc:picChg chg="add mod">
          <ac:chgData name="Bob Hoffmann" userId="9647941efee65ceb" providerId="LiveId" clId="{2C32214C-6FAF-4B4B-8EAC-A8201E73B7A5}" dt="2022-04-12T03:04:13.972" v="2229" actId="14100"/>
          <ac:picMkLst>
            <pc:docMk/>
            <pc:sldMk cId="3409391466" sldId="283"/>
            <ac:picMk id="4" creationId="{F20C6E84-C751-6FE0-7C07-29053CF30F05}"/>
          </ac:picMkLst>
        </pc:picChg>
        <pc:picChg chg="add mod">
          <ac:chgData name="Bob Hoffmann" userId="9647941efee65ceb" providerId="LiveId" clId="{2C32214C-6FAF-4B4B-8EAC-A8201E73B7A5}" dt="2022-04-12T03:05:26.443" v="2285" actId="1037"/>
          <ac:picMkLst>
            <pc:docMk/>
            <pc:sldMk cId="3409391466" sldId="283"/>
            <ac:picMk id="6" creationId="{54D8F9F5-A80A-01A0-267A-9267D46C9DC9}"/>
          </ac:picMkLst>
        </pc:picChg>
        <pc:picChg chg="del">
          <ac:chgData name="Bob Hoffmann" userId="9647941efee65ceb" providerId="LiveId" clId="{2C32214C-6FAF-4B4B-8EAC-A8201E73B7A5}" dt="2022-04-12T03:02:56.222" v="2225" actId="478"/>
          <ac:picMkLst>
            <pc:docMk/>
            <pc:sldMk cId="3409391466" sldId="283"/>
            <ac:picMk id="7" creationId="{A9418B16-3076-D308-CBA2-61183AD0D463}"/>
          </ac:picMkLst>
        </pc:picChg>
        <pc:picChg chg="del">
          <ac:chgData name="Bob Hoffmann" userId="9647941efee65ceb" providerId="LiveId" clId="{2C32214C-6FAF-4B4B-8EAC-A8201E73B7A5}" dt="2022-04-12T03:02:58.782" v="2226" actId="478"/>
          <ac:picMkLst>
            <pc:docMk/>
            <pc:sldMk cId="3409391466" sldId="283"/>
            <ac:picMk id="9" creationId="{CE26F010-6E6D-8D1C-DE71-A42796C20258}"/>
          </ac:picMkLst>
        </pc:picChg>
      </pc:sldChg>
      <pc:sldChg chg="addSp delSp modSp add mod">
        <pc:chgData name="Bob Hoffmann" userId="9647941efee65ceb" providerId="LiveId" clId="{2C32214C-6FAF-4B4B-8EAC-A8201E73B7A5}" dt="2022-04-12T03:08:45.035" v="2358" actId="1076"/>
        <pc:sldMkLst>
          <pc:docMk/>
          <pc:sldMk cId="984367277" sldId="284"/>
        </pc:sldMkLst>
        <pc:spChg chg="mod">
          <ac:chgData name="Bob Hoffmann" userId="9647941efee65ceb" providerId="LiveId" clId="{2C32214C-6FAF-4B4B-8EAC-A8201E73B7A5}" dt="2022-04-12T03:08:45.035" v="2358" actId="1076"/>
          <ac:spMkLst>
            <pc:docMk/>
            <pc:sldMk cId="984367277" sldId="284"/>
            <ac:spMk id="2" creationId="{BC2BC2B5-7720-ECB2-7D62-79642449EA92}"/>
          </ac:spMkLst>
        </pc:spChg>
        <pc:picChg chg="del">
          <ac:chgData name="Bob Hoffmann" userId="9647941efee65ceb" providerId="LiveId" clId="{2C32214C-6FAF-4B4B-8EAC-A8201E73B7A5}" dt="2022-04-12T03:05:42.631" v="2288" actId="478"/>
          <ac:picMkLst>
            <pc:docMk/>
            <pc:sldMk cId="984367277" sldId="284"/>
            <ac:picMk id="4" creationId="{F20C6E84-C751-6FE0-7C07-29053CF30F05}"/>
          </ac:picMkLst>
        </pc:picChg>
        <pc:picChg chg="add mod">
          <ac:chgData name="Bob Hoffmann" userId="9647941efee65ceb" providerId="LiveId" clId="{2C32214C-6FAF-4B4B-8EAC-A8201E73B7A5}" dt="2022-04-12T03:08:33.078" v="2357" actId="1038"/>
          <ac:picMkLst>
            <pc:docMk/>
            <pc:sldMk cId="984367277" sldId="284"/>
            <ac:picMk id="5" creationId="{1DD81554-ED6A-54B5-249A-FA6C46333BCB}"/>
          </ac:picMkLst>
        </pc:picChg>
        <pc:picChg chg="del">
          <ac:chgData name="Bob Hoffmann" userId="9647941efee65ceb" providerId="LiveId" clId="{2C32214C-6FAF-4B4B-8EAC-A8201E73B7A5}" dt="2022-04-12T03:05:40.100" v="2287" actId="478"/>
          <ac:picMkLst>
            <pc:docMk/>
            <pc:sldMk cId="984367277" sldId="284"/>
            <ac:picMk id="6" creationId="{54D8F9F5-A80A-01A0-267A-9267D46C9DC9}"/>
          </ac:picMkLst>
        </pc:picChg>
      </pc:sldChg>
      <pc:sldChg chg="addSp delSp modSp add mod">
        <pc:chgData name="Bob Hoffmann" userId="9647941efee65ceb" providerId="LiveId" clId="{2C32214C-6FAF-4B4B-8EAC-A8201E73B7A5}" dt="2022-04-12T03:10:28" v="2366" actId="14100"/>
        <pc:sldMkLst>
          <pc:docMk/>
          <pc:sldMk cId="3938199064" sldId="285"/>
        </pc:sldMkLst>
        <pc:picChg chg="add mod">
          <ac:chgData name="Bob Hoffmann" userId="9647941efee65ceb" providerId="LiveId" clId="{2C32214C-6FAF-4B4B-8EAC-A8201E73B7A5}" dt="2022-04-12T03:10:28" v="2366" actId="14100"/>
          <ac:picMkLst>
            <pc:docMk/>
            <pc:sldMk cId="3938199064" sldId="285"/>
            <ac:picMk id="4" creationId="{014BA73F-F963-29A9-0E94-533AB5DEB0D2}"/>
          </ac:picMkLst>
        </pc:picChg>
        <pc:picChg chg="del">
          <ac:chgData name="Bob Hoffmann" userId="9647941efee65ceb" providerId="LiveId" clId="{2C32214C-6FAF-4B4B-8EAC-A8201E73B7A5}" dt="2022-04-12T03:09:08.683" v="2360" actId="478"/>
          <ac:picMkLst>
            <pc:docMk/>
            <pc:sldMk cId="3938199064" sldId="285"/>
            <ac:picMk id="5" creationId="{1DD81554-ED6A-54B5-249A-FA6C46333BC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xmlns="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xmlns="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xmlns="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xmlns="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xmlns="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xmlns="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xmlns="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xmlns="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xmlns="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xmlns="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xmlns="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xmlns="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xmlns="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08770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xmlns="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xmlns="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xmlns="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xmlns="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xmlns="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xmlns="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xmlns="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xmlns="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xmlns="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32627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9358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xmlns="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xmlns="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xmlns="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xmlns="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xmlns="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xmlns="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xmlns="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xmlns="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xmlns="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9359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xmlns="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xmlns="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xmlns="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xmlns="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xmlns="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xmlns="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xmlns="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xmlns="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xmlns="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xmlns="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xmlns="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xmlns="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xmlns="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92986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xmlns="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xmlns="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12028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xmlns="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xmlns="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xmlns="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xmlns="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5176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4539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151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xmlns="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1489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xmlns="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0139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843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4EFE82FE-7465-AE46-88DF-34D347E83B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9A4D7F-547E-4BBE-E50D-AA2EA24F3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 b="1"/>
              <a:t>DMR</a:t>
            </a:r>
            <a:r>
              <a:rPr lang="en-US" sz="4700"/>
              <a:t/>
            </a:r>
            <a:br>
              <a:rPr lang="en-US" sz="4700"/>
            </a:br>
            <a:r>
              <a:rPr lang="en-US" sz="4700"/>
              <a:t>by</a:t>
            </a:r>
            <a:br>
              <a:rPr lang="en-US" sz="4700"/>
            </a:br>
            <a:r>
              <a:rPr lang="en-US" sz="4700"/>
              <a:t>Bob Hoffmann K4CQO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863F87F-78EC-C150-93EA-0D58FE729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685045" y="5917728"/>
            <a:ext cx="5066001" cy="1475177"/>
          </a:xfrm>
        </p:spPr>
        <p:txBody>
          <a:bodyPr>
            <a:normAutofit/>
          </a:bodyPr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EEA70831-9A8D-3B4D-8EA5-EE32F93E9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A39A476-3C38-DF49-AF15-DCD544878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290314" y="0"/>
            <a:ext cx="1901687" cy="6858000"/>
            <a:chOff x="10290314" y="0"/>
            <a:chExt cx="1901687" cy="6858000"/>
          </a:xfrm>
        </p:grpSpPr>
        <p:sp>
          <p:nvSpPr>
            <p:cNvPr id="19" name="Freeform 84">
              <a:extLst>
                <a:ext uri="{FF2B5EF4-FFF2-40B4-BE49-F238E27FC236}">
                  <a16:creationId xmlns:a16="http://schemas.microsoft.com/office/drawing/2014/main" xmlns="" id="{AAABD392-16C1-C54D-AB57-070C5A4BD7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5">
              <a:extLst>
                <a:ext uri="{FF2B5EF4-FFF2-40B4-BE49-F238E27FC236}">
                  <a16:creationId xmlns:a16="http://schemas.microsoft.com/office/drawing/2014/main" xmlns="" id="{5F57E2AB-5B82-4844-9285-6ED2B6BD19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86">
              <a:extLst>
                <a:ext uri="{FF2B5EF4-FFF2-40B4-BE49-F238E27FC236}">
                  <a16:creationId xmlns:a16="http://schemas.microsoft.com/office/drawing/2014/main" xmlns="" id="{F3442265-4334-B946-8484-DA12AA980E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87">
              <a:extLst>
                <a:ext uri="{FF2B5EF4-FFF2-40B4-BE49-F238E27FC236}">
                  <a16:creationId xmlns:a16="http://schemas.microsoft.com/office/drawing/2014/main" xmlns="" id="{C58748C4-FD86-7B40-9C86-28E49E7693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88">
              <a:extLst>
                <a:ext uri="{FF2B5EF4-FFF2-40B4-BE49-F238E27FC236}">
                  <a16:creationId xmlns:a16="http://schemas.microsoft.com/office/drawing/2014/main" xmlns="" id="{DBF8EB40-832E-684F-A21C-75F00702F3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89">
              <a:extLst>
                <a:ext uri="{FF2B5EF4-FFF2-40B4-BE49-F238E27FC236}">
                  <a16:creationId xmlns:a16="http://schemas.microsoft.com/office/drawing/2014/main" xmlns="" id="{D10DE451-58C6-874B-B97C-F202AA5824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95FCE2B4-0593-7749-B653-D27EBD3C76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90314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GARS">
            <a:extLst>
              <a:ext uri="{FF2B5EF4-FFF2-40B4-BE49-F238E27FC236}">
                <a16:creationId xmlns:a16="http://schemas.microsoft.com/office/drawing/2014/main" xmlns="" id="{199B02EF-C38F-23CC-E223-24DB997681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5" r="-1" b="-1"/>
          <a:stretch/>
        </p:blipFill>
        <p:spPr bwMode="auto">
          <a:xfrm>
            <a:off x="6230213" y="768334"/>
            <a:ext cx="5318776" cy="5318776"/>
          </a:xfrm>
          <a:custGeom>
            <a:avLst/>
            <a:gdLst/>
            <a:ahLst/>
            <a:cxnLst/>
            <a:rect l="l" t="t" r="r" b="b"/>
            <a:pathLst>
              <a:path w="5768526" h="5768526">
                <a:moveTo>
                  <a:pt x="2884263" y="0"/>
                </a:moveTo>
                <a:cubicBezTo>
                  <a:pt x="4477197" y="0"/>
                  <a:pt x="5768526" y="1291329"/>
                  <a:pt x="5768526" y="2884263"/>
                </a:cubicBezTo>
                <a:cubicBezTo>
                  <a:pt x="5768526" y="4477197"/>
                  <a:pt x="4477197" y="5768526"/>
                  <a:pt x="2884263" y="5768526"/>
                </a:cubicBezTo>
                <a:cubicBezTo>
                  <a:pt x="1291329" y="5768526"/>
                  <a:pt x="0" y="4477197"/>
                  <a:pt x="0" y="2884263"/>
                </a:cubicBezTo>
                <a:cubicBezTo>
                  <a:pt x="0" y="1291329"/>
                  <a:pt x="1291329" y="0"/>
                  <a:pt x="2884263" y="0"/>
                </a:cubicBezTo>
                <a:close/>
              </a:path>
            </a:pathLst>
          </a:custGeom>
          <a:noFill/>
        </p:spPr>
      </p:pic>
      <p:pic>
        <p:nvPicPr>
          <p:cNvPr id="1026" name="Picture 2" descr="HAM DMR Radios">
            <a:extLst>
              <a:ext uri="{FF2B5EF4-FFF2-40B4-BE49-F238E27FC236}">
                <a16:creationId xmlns:a16="http://schemas.microsoft.com/office/drawing/2014/main" xmlns="" id="{EC7E7DE7-E99F-BB66-C092-85CC821E0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7055" y="363473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356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2BC2B5-7720-ECB2-7D62-79642449E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4014345" cy="1245287"/>
          </a:xfrm>
        </p:spPr>
        <p:txBody>
          <a:bodyPr>
            <a:normAutofit fontScale="90000"/>
          </a:bodyPr>
          <a:lstStyle/>
          <a:p>
            <a:r>
              <a:rPr lang="en-US"/>
              <a:t>DMR Protocol (cont.)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D2587F82-4456-8FD5-8A5F-D43B8E7A2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0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26909D3-515D-F024-9BE0-5DC900E309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302" y="2063914"/>
            <a:ext cx="10874233" cy="395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5709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xmlns="" id="{4EFE82FE-7465-AE46-88DF-34D347E83B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2BC2B5-7720-ECB2-7D62-79642449E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4133559" cy="83305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700" dirty="0"/>
              <a:t>What are TGs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025A7A2-1ABA-08EC-4B9E-368BCC0C0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1717810"/>
            <a:ext cx="10969780" cy="4158329"/>
          </a:xfrm>
        </p:spPr>
        <p:txBody>
          <a:bodyPr>
            <a:noAutofit/>
          </a:bodyPr>
          <a:lstStyle/>
          <a:p>
            <a:r>
              <a:rPr lang="en-US" dirty="0"/>
              <a:t>TGs are numbers are defined by the network server. Some of the Network Servers providing DMR traffic:</a:t>
            </a:r>
          </a:p>
          <a:p>
            <a:pPr lvl="1"/>
            <a:r>
              <a:rPr lang="en-US" sz="2400" dirty="0"/>
              <a:t>Brandmeister</a:t>
            </a:r>
          </a:p>
          <a:p>
            <a:pPr lvl="1"/>
            <a:r>
              <a:rPr lang="en-US" sz="2400" dirty="0"/>
              <a:t>K4USD</a:t>
            </a:r>
          </a:p>
          <a:p>
            <a:pPr lvl="1"/>
            <a:r>
              <a:rPr lang="en-US" sz="2400" dirty="0"/>
              <a:t>DMR+</a:t>
            </a:r>
          </a:p>
          <a:p>
            <a:pPr lvl="1"/>
            <a:r>
              <a:rPr lang="en-US" sz="2400" dirty="0" err="1"/>
              <a:t>FreeDMR</a:t>
            </a:r>
            <a:endParaRPr lang="en-US" sz="2400" dirty="0"/>
          </a:p>
          <a:p>
            <a:pPr lvl="1"/>
            <a:r>
              <a:rPr lang="en-US" sz="2400" dirty="0"/>
              <a:t>TGIF </a:t>
            </a:r>
          </a:p>
          <a:p>
            <a:r>
              <a:rPr lang="en-US" dirty="0"/>
              <a:t>Most of the GA repeaters use the K4USD network, some are Brandmeister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1B5E71B3-7269-894E-A00B-31D341365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77" name="Freeform 85">
              <a:extLst>
                <a:ext uri="{FF2B5EF4-FFF2-40B4-BE49-F238E27FC236}">
                  <a16:creationId xmlns:a16="http://schemas.microsoft.com/office/drawing/2014/main" xmlns="" id="{FFFA3A20-1539-CC4A-9BE1-7415FE5A98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87">
              <a:extLst>
                <a:ext uri="{FF2B5EF4-FFF2-40B4-BE49-F238E27FC236}">
                  <a16:creationId xmlns:a16="http://schemas.microsoft.com/office/drawing/2014/main" xmlns="" id="{44EBCCFB-8EAB-2442-8E02-293F08D50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89">
              <a:extLst>
                <a:ext uri="{FF2B5EF4-FFF2-40B4-BE49-F238E27FC236}">
                  <a16:creationId xmlns:a16="http://schemas.microsoft.com/office/drawing/2014/main" xmlns="" id="{AFD14830-CC36-D64E-8173-3980425632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97">
              <a:extLst>
                <a:ext uri="{FF2B5EF4-FFF2-40B4-BE49-F238E27FC236}">
                  <a16:creationId xmlns:a16="http://schemas.microsoft.com/office/drawing/2014/main" xmlns="" id="{FAA40AB8-EB6E-A44D-B3CA-7D25B64F5A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A0A01F17-907D-3541-BBAF-A33828880D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55839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xmlns="" id="{4EFE82FE-7465-AE46-88DF-34D347E83B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2BC2B5-7720-ECB2-7D62-79642449E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4831308" cy="833058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3700" dirty="0"/>
              <a:t>What are TGs (cont.)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025A7A2-1ABA-08EC-4B9E-368BCC0C0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1717811"/>
            <a:ext cx="10969780" cy="3601212"/>
          </a:xfrm>
        </p:spPr>
        <p:txBody>
          <a:bodyPr>
            <a:normAutofit/>
          </a:bodyPr>
          <a:lstStyle/>
          <a:p>
            <a:r>
              <a:rPr lang="en-US" dirty="0"/>
              <a:t>Talk Groups represent areas / groups that would have common communication</a:t>
            </a:r>
          </a:p>
          <a:p>
            <a:r>
              <a:rPr lang="en-US" dirty="0"/>
              <a:t>TG defines where like minded operators are likely to reside</a:t>
            </a:r>
          </a:p>
          <a:p>
            <a:r>
              <a:rPr lang="en-US" dirty="0"/>
              <a:t>There is no restriction who can subscribe / select / talk on a TG</a:t>
            </a:r>
          </a:p>
          <a:p>
            <a:pPr lvl="1"/>
            <a:r>
              <a:rPr lang="en-US" sz="2400" dirty="0"/>
              <a:t>a person in MN can just as easily joint the GA TG as the MN TG</a:t>
            </a:r>
          </a:p>
          <a:p>
            <a:r>
              <a:rPr lang="en-US" dirty="0"/>
              <a:t>Anybody can connect to any TG as long as the repeater / server provides that TG 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1B5E71B3-7269-894E-A00B-31D341365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77" name="Freeform 85">
              <a:extLst>
                <a:ext uri="{FF2B5EF4-FFF2-40B4-BE49-F238E27FC236}">
                  <a16:creationId xmlns:a16="http://schemas.microsoft.com/office/drawing/2014/main" xmlns="" id="{FFFA3A20-1539-CC4A-9BE1-7415FE5A98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87">
              <a:extLst>
                <a:ext uri="{FF2B5EF4-FFF2-40B4-BE49-F238E27FC236}">
                  <a16:creationId xmlns:a16="http://schemas.microsoft.com/office/drawing/2014/main" xmlns="" id="{44EBCCFB-8EAB-2442-8E02-293F08D50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89">
              <a:extLst>
                <a:ext uri="{FF2B5EF4-FFF2-40B4-BE49-F238E27FC236}">
                  <a16:creationId xmlns:a16="http://schemas.microsoft.com/office/drawing/2014/main" xmlns="" id="{AFD14830-CC36-D64E-8173-3980425632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97">
              <a:extLst>
                <a:ext uri="{FF2B5EF4-FFF2-40B4-BE49-F238E27FC236}">
                  <a16:creationId xmlns:a16="http://schemas.microsoft.com/office/drawing/2014/main" xmlns="" id="{FAA40AB8-EB6E-A44D-B3CA-7D25B64F5A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A0A01F17-907D-3541-BBAF-A33828880D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81542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EB46B8FB-F6A2-5F47-A6CD-A7E17E6927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419BDE93-3EC2-4E4D-BC0B-417378F49E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46">
              <a:extLst>
                <a:ext uri="{FF2B5EF4-FFF2-40B4-BE49-F238E27FC236}">
                  <a16:creationId xmlns:a16="http://schemas.microsoft.com/office/drawing/2014/main" xmlns="" id="{FE21F82F-1EE5-8240-97F8-387DF0253F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Freeform 48">
              <a:extLst>
                <a:ext uri="{FF2B5EF4-FFF2-40B4-BE49-F238E27FC236}">
                  <a16:creationId xmlns:a16="http://schemas.microsoft.com/office/drawing/2014/main" xmlns="" id="{AE1903E3-6B5F-6B4C-9A1F-62628A050A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xmlns="" id="{F7C55863-3B37-0743-B001-1A970033FB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932B4C24-3A58-924C-B79A-D961EF7C2C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21EF52E0-D2CF-544F-93A6-4D7B45A048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63">
              <a:extLst>
                <a:ext uri="{FF2B5EF4-FFF2-40B4-BE49-F238E27FC236}">
                  <a16:creationId xmlns:a16="http://schemas.microsoft.com/office/drawing/2014/main" xmlns="" id="{6966CFE5-1C8C-2E4F-9B2D-A8438F5A53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Freeform 64">
              <a:extLst>
                <a:ext uri="{FF2B5EF4-FFF2-40B4-BE49-F238E27FC236}">
                  <a16:creationId xmlns:a16="http://schemas.microsoft.com/office/drawing/2014/main" xmlns="" id="{9FD29EF3-A5B2-554A-A307-6BE1BCE8AF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AC1ECAD8-0CF2-934D-AA1E-C108208CDE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xmlns="" id="{DB14DED1-3A58-8C4D-902E-2A9F34043F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xmlns="" id="{65D65157-5719-0341-A807-A8956595FB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xmlns="" id="{A7F23F74-B777-2A4C-8EF9-E798880D59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70">
              <a:extLst>
                <a:ext uri="{FF2B5EF4-FFF2-40B4-BE49-F238E27FC236}">
                  <a16:creationId xmlns:a16="http://schemas.microsoft.com/office/drawing/2014/main" xmlns="" id="{E3B9A050-0AE1-1D4B-A2AC-6EEF64B106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Freeform 71">
              <a:extLst>
                <a:ext uri="{FF2B5EF4-FFF2-40B4-BE49-F238E27FC236}">
                  <a16:creationId xmlns:a16="http://schemas.microsoft.com/office/drawing/2014/main" xmlns="" id="{C424FE38-F803-8D47-BF56-1B18EC2B1F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xmlns="" id="{E37187F2-9212-0641-97D0-1ACD50B748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xmlns="" id="{C760C651-2AC4-564E-BEAA-AB7FAFE7F7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xmlns="" id="{58B0A1B8-5BA3-3548-9511-B4904D0526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75">
              <a:extLst>
                <a:ext uri="{FF2B5EF4-FFF2-40B4-BE49-F238E27FC236}">
                  <a16:creationId xmlns:a16="http://schemas.microsoft.com/office/drawing/2014/main" xmlns="" id="{424CD779-EE9A-214D-9488-767327E373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Freeform 76">
              <a:extLst>
                <a:ext uri="{FF2B5EF4-FFF2-40B4-BE49-F238E27FC236}">
                  <a16:creationId xmlns:a16="http://schemas.microsoft.com/office/drawing/2014/main" xmlns="" id="{630D08C6-9EFB-8540-875F-2A55DED2AA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Freeform 77">
              <a:extLst>
                <a:ext uri="{FF2B5EF4-FFF2-40B4-BE49-F238E27FC236}">
                  <a16:creationId xmlns:a16="http://schemas.microsoft.com/office/drawing/2014/main" xmlns="" id="{D7E8DA86-1294-4641-9C52-6E15315064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Freeform 78">
              <a:extLst>
                <a:ext uri="{FF2B5EF4-FFF2-40B4-BE49-F238E27FC236}">
                  <a16:creationId xmlns:a16="http://schemas.microsoft.com/office/drawing/2014/main" xmlns="" id="{011063C9-2A43-3348-A018-F27FACAA77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Freeform 79">
              <a:extLst>
                <a:ext uri="{FF2B5EF4-FFF2-40B4-BE49-F238E27FC236}">
                  <a16:creationId xmlns:a16="http://schemas.microsoft.com/office/drawing/2014/main" xmlns="" id="{EE85C7DE-D965-244F-BD95-3A05FF4AAC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Freeform 80">
              <a:extLst>
                <a:ext uri="{FF2B5EF4-FFF2-40B4-BE49-F238E27FC236}">
                  <a16:creationId xmlns:a16="http://schemas.microsoft.com/office/drawing/2014/main" xmlns="" id="{315A1389-149A-3342-A863-637D42FDB2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Freeform 81">
              <a:extLst>
                <a:ext uri="{FF2B5EF4-FFF2-40B4-BE49-F238E27FC236}">
                  <a16:creationId xmlns:a16="http://schemas.microsoft.com/office/drawing/2014/main" xmlns="" id="{B149CC6F-B6C6-BE46-B451-1BF7D47A89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xmlns="" id="{D33A3282-0389-C547-8CA6-7F3E7F27B3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5" name="Rectangle 114">
            <a:extLst>
              <a:ext uri="{FF2B5EF4-FFF2-40B4-BE49-F238E27FC236}">
                <a16:creationId xmlns:a16="http://schemas.microsoft.com/office/drawing/2014/main" xmlns="" id="{4EFE82FE-7465-AE46-88DF-34D347E83B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2BC2B5-7720-ECB2-7D62-79642449E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34"/>
            <a:ext cx="4134537" cy="28664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600"/>
              <a:t>Some TG Designations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665B630C-8A26-BF40-AD00-AAAB3F8DFB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18" name="Freeform 85">
              <a:extLst>
                <a:ext uri="{FF2B5EF4-FFF2-40B4-BE49-F238E27FC236}">
                  <a16:creationId xmlns:a16="http://schemas.microsoft.com/office/drawing/2014/main" xmlns="" id="{47332152-49D9-5F42-9522-9424EDC706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Freeform 87">
              <a:extLst>
                <a:ext uri="{FF2B5EF4-FFF2-40B4-BE49-F238E27FC236}">
                  <a16:creationId xmlns:a16="http://schemas.microsoft.com/office/drawing/2014/main" xmlns="" id="{60C97C94-6942-C048-8F6F-55E05CBA1A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0" name="Freeform 89">
              <a:extLst>
                <a:ext uri="{FF2B5EF4-FFF2-40B4-BE49-F238E27FC236}">
                  <a16:creationId xmlns:a16="http://schemas.microsoft.com/office/drawing/2014/main" xmlns="" id="{BD92967A-BFB2-E441-AC07-5997DDDD57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1" name="Freeform 100">
              <a:extLst>
                <a:ext uri="{FF2B5EF4-FFF2-40B4-BE49-F238E27FC236}">
                  <a16:creationId xmlns:a16="http://schemas.microsoft.com/office/drawing/2014/main" xmlns="" id="{DC25488D-5181-EC40-A6AC-862FC37879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xmlns="" id="{EEA70831-9A8D-3B4D-8EA5-EE32F93E9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65150" y="6087110"/>
            <a:ext cx="413453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D4F7554-D801-C63F-5EAD-7DA243B340C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1501" y="276129"/>
            <a:ext cx="6492094" cy="589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1303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xmlns="" id="{4EFE82FE-7465-AE46-88DF-34D347E83B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2BC2B5-7720-ECB2-7D62-79642449E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456100"/>
            <a:ext cx="5236042" cy="833058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3700" dirty="0"/>
              <a:t>TG Designations (cont.)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025A7A2-1ABA-08EC-4B9E-368BCC0C0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1253120"/>
            <a:ext cx="10969780" cy="4697973"/>
          </a:xfrm>
        </p:spPr>
        <p:txBody>
          <a:bodyPr>
            <a:noAutofit/>
          </a:bodyPr>
          <a:lstStyle/>
          <a:p>
            <a:r>
              <a:rPr lang="en-US" dirty="0"/>
              <a:t>Not all Network Servers use the same TG number for a DMR Talk Group</a:t>
            </a:r>
          </a:p>
          <a:p>
            <a:r>
              <a:rPr lang="en-US" dirty="0"/>
              <a:t>Certain TGs are shared – meaning that traffic on one network server is also available on a different network server</a:t>
            </a:r>
          </a:p>
          <a:p>
            <a:pPr lvl="1"/>
            <a:r>
              <a:rPr lang="en-US" sz="2400" dirty="0"/>
              <a:t>Example – TG 3113 (GA State) traffic appears on both K4USD and Brandmeister</a:t>
            </a:r>
          </a:p>
          <a:p>
            <a:pPr lvl="1"/>
            <a:r>
              <a:rPr lang="en-US" sz="2400" dirty="0"/>
              <a:t>This is a cooperation between the 2 networks, and at times, can be interrupted</a:t>
            </a:r>
          </a:p>
          <a:p>
            <a:pPr lvl="1"/>
            <a:r>
              <a:rPr lang="en-US" sz="2400" dirty="0"/>
              <a:t>In general, TG on one network cannot be guaranteed to be on another network</a:t>
            </a:r>
          </a:p>
          <a:p>
            <a:r>
              <a:rPr lang="en-US" dirty="0"/>
              <a:t>So, Georgia State TG 3113 on GA DMR repeaters (K4USD) is simultaneously on BM 3113 for access to Hotspots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1B5E71B3-7269-894E-A00B-31D341365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77" name="Freeform 85">
              <a:extLst>
                <a:ext uri="{FF2B5EF4-FFF2-40B4-BE49-F238E27FC236}">
                  <a16:creationId xmlns:a16="http://schemas.microsoft.com/office/drawing/2014/main" xmlns="" id="{FFFA3A20-1539-CC4A-9BE1-7415FE5A98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87">
              <a:extLst>
                <a:ext uri="{FF2B5EF4-FFF2-40B4-BE49-F238E27FC236}">
                  <a16:creationId xmlns:a16="http://schemas.microsoft.com/office/drawing/2014/main" xmlns="" id="{44EBCCFB-8EAB-2442-8E02-293F08D50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89">
              <a:extLst>
                <a:ext uri="{FF2B5EF4-FFF2-40B4-BE49-F238E27FC236}">
                  <a16:creationId xmlns:a16="http://schemas.microsoft.com/office/drawing/2014/main" xmlns="" id="{AFD14830-CC36-D64E-8173-3980425632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97">
              <a:extLst>
                <a:ext uri="{FF2B5EF4-FFF2-40B4-BE49-F238E27FC236}">
                  <a16:creationId xmlns:a16="http://schemas.microsoft.com/office/drawing/2014/main" xmlns="" id="{FAA40AB8-EB6E-A44D-B3CA-7D25B64F5A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A0A01F17-907D-3541-BBAF-A33828880D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79881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xmlns="" id="{4EFE82FE-7465-AE46-88DF-34D347E83B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2BC2B5-7720-ECB2-7D62-79642449E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4133559" cy="126898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TGs use UDP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025A7A2-1ABA-08EC-4B9E-368BCC0C0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2160016"/>
            <a:ext cx="4133559" cy="3601212"/>
          </a:xfrm>
        </p:spPr>
        <p:txBody>
          <a:bodyPr>
            <a:normAutofit/>
          </a:bodyPr>
          <a:lstStyle/>
          <a:p>
            <a:r>
              <a:rPr lang="en-US" dirty="0"/>
              <a:t>UDP is a subscription system</a:t>
            </a:r>
          </a:p>
          <a:p>
            <a:r>
              <a:rPr lang="en-US" dirty="0"/>
              <a:t>Request sent to the server – gets connected</a:t>
            </a:r>
          </a:p>
        </p:txBody>
      </p:sp>
      <p:pic>
        <p:nvPicPr>
          <p:cNvPr id="11" name="Picture 10" descr="A picture containing text, clock, device, gauge&#10;&#10;Description automatically generated">
            <a:extLst>
              <a:ext uri="{FF2B5EF4-FFF2-40B4-BE49-F238E27FC236}">
                <a16:creationId xmlns:a16="http://schemas.microsoft.com/office/drawing/2014/main" xmlns="" id="{330F8322-AD88-5DC3-8BD9-10C19C101E5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6596" y="2146611"/>
            <a:ext cx="6430513" cy="2556127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1B5E71B3-7269-894E-A00B-31D341365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90" name="Freeform 85">
              <a:extLst>
                <a:ext uri="{FF2B5EF4-FFF2-40B4-BE49-F238E27FC236}">
                  <a16:creationId xmlns:a16="http://schemas.microsoft.com/office/drawing/2014/main" xmlns="" id="{FFFA3A20-1539-CC4A-9BE1-7415FE5A98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Freeform 87">
              <a:extLst>
                <a:ext uri="{FF2B5EF4-FFF2-40B4-BE49-F238E27FC236}">
                  <a16:creationId xmlns:a16="http://schemas.microsoft.com/office/drawing/2014/main" xmlns="" id="{44EBCCFB-8EAB-2442-8E02-293F08D50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Freeform 89">
              <a:extLst>
                <a:ext uri="{FF2B5EF4-FFF2-40B4-BE49-F238E27FC236}">
                  <a16:creationId xmlns:a16="http://schemas.microsoft.com/office/drawing/2014/main" xmlns="" id="{AFD14830-CC36-D64E-8173-3980425632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Freeform 97">
              <a:extLst>
                <a:ext uri="{FF2B5EF4-FFF2-40B4-BE49-F238E27FC236}">
                  <a16:creationId xmlns:a16="http://schemas.microsoft.com/office/drawing/2014/main" xmlns="" id="{FAA40AB8-EB6E-A44D-B3CA-7D25B64F5A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xmlns="" id="{A0A01F17-907D-3541-BBAF-A33828880D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45778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xmlns="" id="{4EFE82FE-7465-AE46-88DF-34D347E83B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2BC2B5-7720-ECB2-7D62-79642449E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4133559" cy="126898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TGs use UDP (cont.)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025A7A2-1ABA-08EC-4B9E-368BCC0C0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2" y="2160016"/>
            <a:ext cx="3752016" cy="3601212"/>
          </a:xfrm>
        </p:spPr>
        <p:txBody>
          <a:bodyPr>
            <a:normAutofit/>
          </a:bodyPr>
          <a:lstStyle/>
          <a:p>
            <a:r>
              <a:rPr lang="en-US" dirty="0"/>
              <a:t>Server sends the DMR TG  stream</a:t>
            </a:r>
          </a:p>
          <a:p>
            <a:r>
              <a:rPr lang="en-US" dirty="0"/>
              <a:t>Stream sent to Requester – a repeater, hotspot or radio requesting TG  subscription number</a:t>
            </a:r>
          </a:p>
        </p:txBody>
      </p:sp>
      <p:pic>
        <p:nvPicPr>
          <p:cNvPr id="12" name="Picture 11" descr="UDP-01">
            <a:extLst>
              <a:ext uri="{FF2B5EF4-FFF2-40B4-BE49-F238E27FC236}">
                <a16:creationId xmlns:a16="http://schemas.microsoft.com/office/drawing/2014/main" xmlns="" id="{B95FE003-B07B-9F9D-91AB-554FC70E02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261938" y="1618938"/>
            <a:ext cx="7537499" cy="3148999"/>
          </a:xfrm>
          <a:prstGeom prst="rect">
            <a:avLst/>
          </a:prstGeom>
          <a:noFill/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1B5E71B3-7269-894E-A00B-31D341365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03" name="Freeform 85">
              <a:extLst>
                <a:ext uri="{FF2B5EF4-FFF2-40B4-BE49-F238E27FC236}">
                  <a16:creationId xmlns:a16="http://schemas.microsoft.com/office/drawing/2014/main" xmlns="" id="{FFFA3A20-1539-CC4A-9BE1-7415FE5A98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Freeform 87">
              <a:extLst>
                <a:ext uri="{FF2B5EF4-FFF2-40B4-BE49-F238E27FC236}">
                  <a16:creationId xmlns:a16="http://schemas.microsoft.com/office/drawing/2014/main" xmlns="" id="{44EBCCFB-8EAB-2442-8E02-293F08D50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Freeform 89">
              <a:extLst>
                <a:ext uri="{FF2B5EF4-FFF2-40B4-BE49-F238E27FC236}">
                  <a16:creationId xmlns:a16="http://schemas.microsoft.com/office/drawing/2014/main" xmlns="" id="{AFD14830-CC36-D64E-8173-3980425632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Freeform 97">
              <a:extLst>
                <a:ext uri="{FF2B5EF4-FFF2-40B4-BE49-F238E27FC236}">
                  <a16:creationId xmlns:a16="http://schemas.microsoft.com/office/drawing/2014/main" xmlns="" id="{FAA40AB8-EB6E-A44D-B3CA-7D25B64F5A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xmlns="" id="{A0A01F17-907D-3541-BBAF-A33828880D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44810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xmlns="" id="{4EFE82FE-7465-AE46-88DF-34D347E83B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2BC2B5-7720-ECB2-7D62-79642449E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5236042" cy="83305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700" dirty="0"/>
              <a:t>How TGs are selected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025A7A2-1ABA-08EC-4B9E-368BCC0C0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1717811"/>
            <a:ext cx="10969780" cy="3601212"/>
          </a:xfrm>
        </p:spPr>
        <p:txBody>
          <a:bodyPr>
            <a:noAutofit/>
          </a:bodyPr>
          <a:lstStyle/>
          <a:p>
            <a:r>
              <a:rPr lang="en-US" dirty="0"/>
              <a:t>There are 2 types of TG selection:</a:t>
            </a:r>
          </a:p>
          <a:p>
            <a:pPr lvl="1"/>
            <a:r>
              <a:rPr lang="en-US" sz="2400" dirty="0"/>
              <a:t>Static – all traffic on the TG is sent without need to initiate a subscription</a:t>
            </a:r>
          </a:p>
          <a:p>
            <a:pPr lvl="1"/>
            <a:r>
              <a:rPr lang="en-US" sz="2400" dirty="0"/>
              <a:t>PTT (Part Time TG) – traffic only sent after the TG subscription is initiated</a:t>
            </a:r>
          </a:p>
          <a:p>
            <a:r>
              <a:rPr lang="en-US" dirty="0"/>
              <a:t>Setting up a static TG</a:t>
            </a:r>
          </a:p>
          <a:p>
            <a:pPr lvl="1"/>
            <a:r>
              <a:rPr lang="en-US" sz="2400" dirty="0"/>
              <a:t>Repeaters have local or state TGs as static</a:t>
            </a:r>
          </a:p>
          <a:p>
            <a:pPr lvl="1"/>
            <a:r>
              <a:rPr lang="en-US" sz="2400" dirty="0"/>
              <a:t>Hotspot can set the static TGs by configurations – done depending on the network connected to</a:t>
            </a:r>
          </a:p>
          <a:p>
            <a:pPr lvl="1"/>
            <a:r>
              <a:rPr lang="en-US" sz="2400" dirty="0"/>
              <a:t>Static TGs are assigned to a TS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1B5E71B3-7269-894E-A00B-31D341365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77" name="Freeform 85">
              <a:extLst>
                <a:ext uri="{FF2B5EF4-FFF2-40B4-BE49-F238E27FC236}">
                  <a16:creationId xmlns:a16="http://schemas.microsoft.com/office/drawing/2014/main" xmlns="" id="{FFFA3A20-1539-CC4A-9BE1-7415FE5A98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87">
              <a:extLst>
                <a:ext uri="{FF2B5EF4-FFF2-40B4-BE49-F238E27FC236}">
                  <a16:creationId xmlns:a16="http://schemas.microsoft.com/office/drawing/2014/main" xmlns="" id="{44EBCCFB-8EAB-2442-8E02-293F08D50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89">
              <a:extLst>
                <a:ext uri="{FF2B5EF4-FFF2-40B4-BE49-F238E27FC236}">
                  <a16:creationId xmlns:a16="http://schemas.microsoft.com/office/drawing/2014/main" xmlns="" id="{AFD14830-CC36-D64E-8173-3980425632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97">
              <a:extLst>
                <a:ext uri="{FF2B5EF4-FFF2-40B4-BE49-F238E27FC236}">
                  <a16:creationId xmlns:a16="http://schemas.microsoft.com/office/drawing/2014/main" xmlns="" id="{FAA40AB8-EB6E-A44D-B3CA-7D25B64F5A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A0A01F17-907D-3541-BBAF-A33828880D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19670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xmlns="" id="{4EFE82FE-7465-AE46-88DF-34D347E83B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2BC2B5-7720-ECB2-7D62-79642449E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433615"/>
            <a:ext cx="5236042" cy="83305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700" dirty="0"/>
              <a:t>TG Sending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025A7A2-1ABA-08EC-4B9E-368BCC0C0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1605386"/>
            <a:ext cx="10969780" cy="2433856"/>
          </a:xfrm>
        </p:spPr>
        <p:txBody>
          <a:bodyPr>
            <a:noAutofit/>
          </a:bodyPr>
          <a:lstStyle/>
          <a:p>
            <a:r>
              <a:rPr lang="en-US" dirty="0"/>
              <a:t>All radios receive the same traffic that are connected to the repeater – it is not radio specific</a:t>
            </a:r>
          </a:p>
          <a:p>
            <a:r>
              <a:rPr lang="en-US" dirty="0"/>
              <a:t>Radios can show TS has traffic – receiving light indicator</a:t>
            </a:r>
          </a:p>
          <a:p>
            <a:pPr lvl="1"/>
            <a:r>
              <a:rPr lang="en-US" sz="2400" dirty="0"/>
              <a:t>They will hear traffic if “tuned” to the TG being sent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1B5E71B3-7269-894E-A00B-31D341365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77" name="Freeform 85">
              <a:extLst>
                <a:ext uri="{FF2B5EF4-FFF2-40B4-BE49-F238E27FC236}">
                  <a16:creationId xmlns:a16="http://schemas.microsoft.com/office/drawing/2014/main" xmlns="" id="{FFFA3A20-1539-CC4A-9BE1-7415FE5A98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87">
              <a:extLst>
                <a:ext uri="{FF2B5EF4-FFF2-40B4-BE49-F238E27FC236}">
                  <a16:creationId xmlns:a16="http://schemas.microsoft.com/office/drawing/2014/main" xmlns="" id="{44EBCCFB-8EAB-2442-8E02-293F08D50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89">
              <a:extLst>
                <a:ext uri="{FF2B5EF4-FFF2-40B4-BE49-F238E27FC236}">
                  <a16:creationId xmlns:a16="http://schemas.microsoft.com/office/drawing/2014/main" xmlns="" id="{AFD14830-CC36-D64E-8173-3980425632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97">
              <a:extLst>
                <a:ext uri="{FF2B5EF4-FFF2-40B4-BE49-F238E27FC236}">
                  <a16:creationId xmlns:a16="http://schemas.microsoft.com/office/drawing/2014/main" xmlns="" id="{FAA40AB8-EB6E-A44D-B3CA-7D25B64F5A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A0A01F17-907D-3541-BBAF-A33828880D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33212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xmlns="" id="{4EFE82FE-7465-AE46-88DF-34D347E83B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2BC2B5-7720-ECB2-7D62-79642449E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433615"/>
            <a:ext cx="5236042" cy="83305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700" dirty="0"/>
              <a:t>TG Switching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025A7A2-1ABA-08EC-4B9E-368BCC0C0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486567"/>
            <a:ext cx="10969780" cy="45919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When a TS does not have TG traffic, it can be switched to a different TG – using PTT (Part Time TG connection)</a:t>
            </a:r>
          </a:p>
          <a:p>
            <a:r>
              <a:rPr lang="en-US" sz="2400" dirty="0"/>
              <a:t>Allowed PTT TGs are assigned by a repeater and are assigned to a particular TS</a:t>
            </a:r>
          </a:p>
          <a:p>
            <a:r>
              <a:rPr lang="en-US" sz="2400" dirty="0"/>
              <a:t>PTT connections have time limits – set by the repeater or server</a:t>
            </a:r>
          </a:p>
          <a:p>
            <a:r>
              <a:rPr lang="en-US" sz="2400" dirty="0"/>
              <a:t>PTT is started and the timeout is initiated when a radio sends on the TG </a:t>
            </a:r>
          </a:p>
          <a:p>
            <a:r>
              <a:rPr lang="en-US" sz="2400" dirty="0"/>
              <a:t>PTT time interval is reset whenever a radio sends on the repeater PTT TG</a:t>
            </a:r>
          </a:p>
          <a:p>
            <a:r>
              <a:rPr lang="en-US" dirty="0"/>
              <a:t>Once a PTT TG is selected, there is a timer preventing another PTT TG from being selected … like 5 minutes</a:t>
            </a:r>
          </a:p>
          <a:p>
            <a:pPr lvl="1"/>
            <a:r>
              <a:rPr lang="en-US" sz="2400" dirty="0"/>
              <a:t>Also a length timer for PTT – PTT TG traffic ends</a:t>
            </a:r>
          </a:p>
          <a:p>
            <a:endParaRPr lang="en-US" sz="2400" dirty="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1B5E71B3-7269-894E-A00B-31D341365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77" name="Freeform 85">
              <a:extLst>
                <a:ext uri="{FF2B5EF4-FFF2-40B4-BE49-F238E27FC236}">
                  <a16:creationId xmlns:a16="http://schemas.microsoft.com/office/drawing/2014/main" xmlns="" id="{FFFA3A20-1539-CC4A-9BE1-7415FE5A98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87">
              <a:extLst>
                <a:ext uri="{FF2B5EF4-FFF2-40B4-BE49-F238E27FC236}">
                  <a16:creationId xmlns:a16="http://schemas.microsoft.com/office/drawing/2014/main" xmlns="" id="{44EBCCFB-8EAB-2442-8E02-293F08D50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89">
              <a:extLst>
                <a:ext uri="{FF2B5EF4-FFF2-40B4-BE49-F238E27FC236}">
                  <a16:creationId xmlns:a16="http://schemas.microsoft.com/office/drawing/2014/main" xmlns="" id="{AFD14830-CC36-D64E-8173-3980425632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97">
              <a:extLst>
                <a:ext uri="{FF2B5EF4-FFF2-40B4-BE49-F238E27FC236}">
                  <a16:creationId xmlns:a16="http://schemas.microsoft.com/office/drawing/2014/main" xmlns="" id="{FAA40AB8-EB6E-A44D-B3CA-7D25B64F5A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A0A01F17-907D-3541-BBAF-A33828880D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19906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2BC2B5-7720-ECB2-7D62-79642449E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DMR?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6636E4-652A-D69A-EA3E-E56B54AD1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0016"/>
            <a:ext cx="8038523" cy="3601212"/>
          </a:xfrm>
        </p:spPr>
        <p:txBody>
          <a:bodyPr>
            <a:normAutofit/>
          </a:bodyPr>
          <a:lstStyle/>
          <a:p>
            <a:r>
              <a:rPr lang="en-US"/>
              <a:t>DMR (Digital Mobile Radio) is:</a:t>
            </a:r>
          </a:p>
          <a:p>
            <a:r>
              <a:rPr lang="en-US"/>
              <a:t>Changes voice / tones into a digital stream </a:t>
            </a:r>
          </a:p>
          <a:p>
            <a:pPr lvl="1"/>
            <a:r>
              <a:rPr lang="en-US" sz="2400" dirty="0"/>
              <a:t>Digital signals carry voice without static, or noise</a:t>
            </a:r>
          </a:p>
          <a:p>
            <a:pPr lvl="1"/>
            <a:r>
              <a:rPr lang="en-US" sz="2400" dirty="0"/>
              <a:t>Digital signals have a longer distance for reception</a:t>
            </a:r>
          </a:p>
          <a:p>
            <a:r>
              <a:rPr lang="en-US"/>
              <a:t>Used for communication to repeaters or unit to unit</a:t>
            </a:r>
          </a:p>
          <a:p>
            <a:r>
              <a:rPr lang="en-US"/>
              <a:t>Uses VHF and UHF frequencies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7558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xmlns="" id="{4EFE82FE-7465-AE46-88DF-34D347E83B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2BC2B5-7720-ECB2-7D62-79642449E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433615"/>
            <a:ext cx="7671944" cy="833058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3700" dirty="0"/>
              <a:t>Radios can Select when to transmit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025A7A2-1ABA-08EC-4B9E-368BCC0C0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486567"/>
            <a:ext cx="10969780" cy="45919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Radios have controls on what to allow the radio to transmit to a repeater (every radio calls these controls different names)</a:t>
            </a:r>
          </a:p>
          <a:p>
            <a:r>
              <a:rPr lang="en-US" sz="2400" dirty="0"/>
              <a:t>Transmit only if both TSs are free of traffic (</a:t>
            </a:r>
            <a:r>
              <a:rPr lang="en-US" sz="2400" dirty="0" err="1"/>
              <a:t>eg</a:t>
            </a:r>
            <a:r>
              <a:rPr lang="en-US" sz="2400" dirty="0"/>
              <a:t>: Same Color Code)</a:t>
            </a:r>
          </a:p>
          <a:p>
            <a:r>
              <a:rPr lang="en-US" sz="2400" dirty="0"/>
              <a:t>Transmit only if the TS is free of traffic (</a:t>
            </a:r>
            <a:r>
              <a:rPr lang="en-US" sz="2400" dirty="0" err="1"/>
              <a:t>eg</a:t>
            </a:r>
            <a:r>
              <a:rPr lang="en-US" sz="2400" dirty="0"/>
              <a:t>: Channel Free)</a:t>
            </a:r>
          </a:p>
          <a:p>
            <a:r>
              <a:rPr lang="en-US" sz="2400" dirty="0"/>
              <a:t>Transmit even if there is traffic from a different repeater (</a:t>
            </a:r>
            <a:r>
              <a:rPr lang="en-US" sz="2400" dirty="0" err="1"/>
              <a:t>eg</a:t>
            </a:r>
            <a:r>
              <a:rPr lang="en-US" sz="2400" dirty="0"/>
              <a:t>: Different Color Code) </a:t>
            </a:r>
          </a:p>
          <a:p>
            <a:r>
              <a:rPr lang="en-US" sz="2400" dirty="0"/>
              <a:t>Transmit without restrictions (</a:t>
            </a:r>
            <a:r>
              <a:rPr lang="en-US" sz="2400" dirty="0" err="1"/>
              <a:t>eg</a:t>
            </a:r>
            <a:r>
              <a:rPr lang="en-US" sz="2400" dirty="0"/>
              <a:t>: Always) – this is also considered “Impolite Mode”</a:t>
            </a:r>
          </a:p>
          <a:p>
            <a:endParaRPr lang="en-US" sz="2400" dirty="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1B5E71B3-7269-894E-A00B-31D341365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77" name="Freeform 85">
              <a:extLst>
                <a:ext uri="{FF2B5EF4-FFF2-40B4-BE49-F238E27FC236}">
                  <a16:creationId xmlns:a16="http://schemas.microsoft.com/office/drawing/2014/main" xmlns="" id="{FFFA3A20-1539-CC4A-9BE1-7415FE5A98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87">
              <a:extLst>
                <a:ext uri="{FF2B5EF4-FFF2-40B4-BE49-F238E27FC236}">
                  <a16:creationId xmlns:a16="http://schemas.microsoft.com/office/drawing/2014/main" xmlns="" id="{44EBCCFB-8EAB-2442-8E02-293F08D50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89">
              <a:extLst>
                <a:ext uri="{FF2B5EF4-FFF2-40B4-BE49-F238E27FC236}">
                  <a16:creationId xmlns:a16="http://schemas.microsoft.com/office/drawing/2014/main" xmlns="" id="{AFD14830-CC36-D64E-8173-3980425632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97">
              <a:extLst>
                <a:ext uri="{FF2B5EF4-FFF2-40B4-BE49-F238E27FC236}">
                  <a16:creationId xmlns:a16="http://schemas.microsoft.com/office/drawing/2014/main" xmlns="" id="{FAA40AB8-EB6E-A44D-B3CA-7D25B64F5A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A0A01F17-907D-3541-BBAF-A33828880D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96187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xmlns="" id="{4EFE82FE-7465-AE46-88DF-34D347E83B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2BC2B5-7720-ECB2-7D62-79642449E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433615"/>
            <a:ext cx="7671944" cy="83305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700" dirty="0"/>
              <a:t>Repeater </a:t>
            </a:r>
            <a:r>
              <a:rPr lang="en-US" sz="3700" dirty="0" err="1"/>
              <a:t>vrs</a:t>
            </a:r>
            <a:r>
              <a:rPr lang="en-US" sz="3700" dirty="0"/>
              <a:t> Hotspot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025A7A2-1ABA-08EC-4B9E-368BCC0C0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319595"/>
            <a:ext cx="10969780" cy="45919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Repeater</a:t>
            </a:r>
          </a:p>
          <a:p>
            <a:r>
              <a:rPr lang="en-US" sz="2400" dirty="0"/>
              <a:t>Uses both TS</a:t>
            </a:r>
          </a:p>
          <a:p>
            <a:r>
              <a:rPr lang="en-US" sz="2400" dirty="0"/>
              <a:t>Only allows TGs that it wants – selection of ones provided by the Network Server it uses</a:t>
            </a:r>
          </a:p>
          <a:p>
            <a:r>
              <a:rPr lang="en-US" sz="2400" dirty="0"/>
              <a:t>Specifies the TS the TG is assigned to</a:t>
            </a:r>
          </a:p>
          <a:p>
            <a:pPr marL="0" indent="0">
              <a:buNone/>
            </a:pPr>
            <a:r>
              <a:rPr lang="en-US" sz="2400" b="1" dirty="0"/>
              <a:t>Hotspot</a:t>
            </a:r>
          </a:p>
          <a:p>
            <a:r>
              <a:rPr lang="en-US" dirty="0"/>
              <a:t>Can connect directly to network servers</a:t>
            </a:r>
          </a:p>
          <a:p>
            <a:r>
              <a:rPr lang="en-US" sz="2400" dirty="0"/>
              <a:t>Can access any TG network server supports</a:t>
            </a:r>
          </a:p>
          <a:p>
            <a:r>
              <a:rPr lang="en-US" dirty="0"/>
              <a:t>You have control over static and PTT TGs </a:t>
            </a:r>
            <a:endParaRPr lang="en-US" sz="2400" dirty="0"/>
          </a:p>
          <a:p>
            <a:r>
              <a:rPr lang="en-US" sz="2400" dirty="0"/>
              <a:t>2 versions – Simplex and Duplex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1B5E71B3-7269-894E-A00B-31D341365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77" name="Freeform 85">
              <a:extLst>
                <a:ext uri="{FF2B5EF4-FFF2-40B4-BE49-F238E27FC236}">
                  <a16:creationId xmlns:a16="http://schemas.microsoft.com/office/drawing/2014/main" xmlns="" id="{FFFA3A20-1539-CC4A-9BE1-7415FE5A98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87">
              <a:extLst>
                <a:ext uri="{FF2B5EF4-FFF2-40B4-BE49-F238E27FC236}">
                  <a16:creationId xmlns:a16="http://schemas.microsoft.com/office/drawing/2014/main" xmlns="" id="{44EBCCFB-8EAB-2442-8E02-293F08D50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89">
              <a:extLst>
                <a:ext uri="{FF2B5EF4-FFF2-40B4-BE49-F238E27FC236}">
                  <a16:creationId xmlns:a16="http://schemas.microsoft.com/office/drawing/2014/main" xmlns="" id="{AFD14830-CC36-D64E-8173-3980425632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97">
              <a:extLst>
                <a:ext uri="{FF2B5EF4-FFF2-40B4-BE49-F238E27FC236}">
                  <a16:creationId xmlns:a16="http://schemas.microsoft.com/office/drawing/2014/main" xmlns="" id="{FAA40AB8-EB6E-A44D-B3CA-7D25B64F5A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A0A01F17-907D-3541-BBAF-A33828880D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48567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xmlns="" id="{4EFE82FE-7465-AE46-88DF-34D347E83B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2BC2B5-7720-ECB2-7D62-79642449E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433615"/>
            <a:ext cx="7671944" cy="83305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700" dirty="0"/>
              <a:t>Simplex?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025A7A2-1ABA-08EC-4B9E-368BCC0C0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486567"/>
            <a:ext cx="5348470" cy="4591942"/>
          </a:xfrm>
        </p:spPr>
        <p:txBody>
          <a:bodyPr>
            <a:noAutofit/>
          </a:bodyPr>
          <a:lstStyle/>
          <a:p>
            <a:r>
              <a:rPr lang="en-US" sz="2400" dirty="0"/>
              <a:t>Means HT to HT communication – there are specified frequencies for 2m and 70cm</a:t>
            </a:r>
          </a:p>
          <a:p>
            <a:r>
              <a:rPr lang="en-US" sz="2400" dirty="0"/>
              <a:t>Means a Hotspot that only uses 1 of the TSs (TS 2) … only has 1 antenna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1B5E71B3-7269-894E-A00B-31D341365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77" name="Freeform 85">
              <a:extLst>
                <a:ext uri="{FF2B5EF4-FFF2-40B4-BE49-F238E27FC236}">
                  <a16:creationId xmlns:a16="http://schemas.microsoft.com/office/drawing/2014/main" xmlns="" id="{FFFA3A20-1539-CC4A-9BE1-7415FE5A98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87">
              <a:extLst>
                <a:ext uri="{FF2B5EF4-FFF2-40B4-BE49-F238E27FC236}">
                  <a16:creationId xmlns:a16="http://schemas.microsoft.com/office/drawing/2014/main" xmlns="" id="{44EBCCFB-8EAB-2442-8E02-293F08D50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89">
              <a:extLst>
                <a:ext uri="{FF2B5EF4-FFF2-40B4-BE49-F238E27FC236}">
                  <a16:creationId xmlns:a16="http://schemas.microsoft.com/office/drawing/2014/main" xmlns="" id="{AFD14830-CC36-D64E-8173-3980425632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97">
              <a:extLst>
                <a:ext uri="{FF2B5EF4-FFF2-40B4-BE49-F238E27FC236}">
                  <a16:creationId xmlns:a16="http://schemas.microsoft.com/office/drawing/2014/main" xmlns="" id="{FAA40AB8-EB6E-A44D-B3CA-7D25B64F5A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A0A01F17-907D-3541-BBAF-A33828880D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xmlns="" id="{0C8FE388-36ED-D6D0-DE94-DE40A6AFA21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8770" y="850701"/>
            <a:ext cx="3202024" cy="16991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9E05493-66CD-C69B-6CD3-88AA18CF0F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9573" y="3552066"/>
            <a:ext cx="5770209" cy="238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7659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86">
            <a:extLst>
              <a:ext uri="{FF2B5EF4-FFF2-40B4-BE49-F238E27FC236}">
                <a16:creationId xmlns:a16="http://schemas.microsoft.com/office/drawing/2014/main" xmlns="" id="{C7F2E4D6-EF46-1C43-8F3E-3620C3C83F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2BC2B5-7720-ECB2-7D62-79642449E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4134538" cy="39270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Duplex Hotspot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025A7A2-1ABA-08EC-4B9E-368BCC0C0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8997" y="582113"/>
            <a:ext cx="5958111" cy="138909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Hotspot usus both TSs</a:t>
            </a:r>
          </a:p>
          <a:p>
            <a:r>
              <a:rPr lang="en-US" dirty="0"/>
              <a:t>Has 2 antennas</a:t>
            </a:r>
          </a:p>
          <a:p>
            <a:r>
              <a:rPr lang="en-US" dirty="0"/>
              <a:t>Can always have a TS free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796FEA-50B4-17F4-8DBC-9A64B883564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9281" y="2072988"/>
            <a:ext cx="9363534" cy="3651775"/>
          </a:xfrm>
          <a:prstGeom prst="rect">
            <a:avLst/>
          </a:prstGeom>
        </p:spPr>
      </p:pic>
      <p:grpSp>
        <p:nvGrpSpPr>
          <p:cNvPr id="98" name="Group 88">
            <a:extLst>
              <a:ext uri="{FF2B5EF4-FFF2-40B4-BE49-F238E27FC236}">
                <a16:creationId xmlns:a16="http://schemas.microsoft.com/office/drawing/2014/main" xmlns="" id="{05ADD15B-C747-D340-BF8A-A1DD2A6A93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99" name="Freeform 53">
              <a:extLst>
                <a:ext uri="{FF2B5EF4-FFF2-40B4-BE49-F238E27FC236}">
                  <a16:creationId xmlns:a16="http://schemas.microsoft.com/office/drawing/2014/main" xmlns="" id="{0B0B662E-0152-FD4E-B468-3F3593C151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Freeform 55">
              <a:extLst>
                <a:ext uri="{FF2B5EF4-FFF2-40B4-BE49-F238E27FC236}">
                  <a16:creationId xmlns:a16="http://schemas.microsoft.com/office/drawing/2014/main" xmlns="" id="{81BFFC99-6B9D-F240-BD39-160F4C5735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Freeform 57">
              <a:extLst>
                <a:ext uri="{FF2B5EF4-FFF2-40B4-BE49-F238E27FC236}">
                  <a16:creationId xmlns:a16="http://schemas.microsoft.com/office/drawing/2014/main" xmlns="" id="{4DC6AEB9-EEFF-D243-AEE2-42D0F9E53B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Freeform 58">
              <a:extLst>
                <a:ext uri="{FF2B5EF4-FFF2-40B4-BE49-F238E27FC236}">
                  <a16:creationId xmlns:a16="http://schemas.microsoft.com/office/drawing/2014/main" xmlns="" id="{D89DA958-651D-0049-A549-A9D22E4941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03" name="Straight Connector 94">
            <a:extLst>
              <a:ext uri="{FF2B5EF4-FFF2-40B4-BE49-F238E27FC236}">
                <a16:creationId xmlns:a16="http://schemas.microsoft.com/office/drawing/2014/main" xmlns="" id="{1FE039F1-6D47-C642-B506-452A83B0AB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93100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86">
            <a:extLst>
              <a:ext uri="{FF2B5EF4-FFF2-40B4-BE49-F238E27FC236}">
                <a16:creationId xmlns:a16="http://schemas.microsoft.com/office/drawing/2014/main" xmlns="" id="{C7F2E4D6-EF46-1C43-8F3E-3620C3C83F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2BC2B5-7720-ECB2-7D62-79642449E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10437630" cy="132773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Using CPS (Customer Programming Software)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025A7A2-1ABA-08EC-4B9E-368BCC0C0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368444"/>
            <a:ext cx="10437630" cy="331282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b="1" dirty="0"/>
              <a:t>Simplified codeplug Workflow (in order)</a:t>
            </a:r>
            <a:r>
              <a:rPr lang="en-US" sz="9600" dirty="0"/>
              <a:t>:</a:t>
            </a:r>
          </a:p>
          <a:p>
            <a:pPr marL="0" indent="0">
              <a:buNone/>
            </a:pPr>
            <a:r>
              <a:rPr lang="en-US" sz="9600" dirty="0"/>
              <a:t>a.	Populate User info (DMR ID, Name, Cal Sign)</a:t>
            </a:r>
          </a:p>
          <a:p>
            <a:pPr marL="0" indent="0">
              <a:buNone/>
            </a:pPr>
            <a:r>
              <a:rPr lang="en-US" sz="9600" dirty="0"/>
              <a:t>b.	Create Group Call List (Talkgroup list)</a:t>
            </a:r>
          </a:p>
          <a:p>
            <a:pPr marL="0" indent="0">
              <a:buNone/>
            </a:pPr>
            <a:r>
              <a:rPr lang="en-US" sz="9600" dirty="0"/>
              <a:t>c.	Create Channels (also Analog channels in this step)</a:t>
            </a:r>
          </a:p>
          <a:p>
            <a:pPr marL="0" indent="0">
              <a:buNone/>
            </a:pPr>
            <a:r>
              <a:rPr lang="en-US" sz="9600" dirty="0"/>
              <a:t>d.	Create Zones</a:t>
            </a:r>
          </a:p>
          <a:p>
            <a:pPr marL="0" indent="0">
              <a:buNone/>
            </a:pPr>
            <a:r>
              <a:rPr lang="en-US" sz="9600" dirty="0"/>
              <a:t>e.	Customize buttons, tones, display </a:t>
            </a:r>
          </a:p>
          <a:p>
            <a:pPr marL="0" indent="0">
              <a:buNone/>
            </a:pPr>
            <a:r>
              <a:rPr lang="en-US" sz="9600" dirty="0"/>
              <a:t>f.	Save finished codeplug</a:t>
            </a:r>
          </a:p>
          <a:p>
            <a:pPr marL="0" indent="0">
              <a:buNone/>
            </a:pPr>
            <a:r>
              <a:rPr lang="en-US" sz="9600" dirty="0"/>
              <a:t>g.	Write to radio</a:t>
            </a:r>
          </a:p>
        </p:txBody>
      </p:sp>
      <p:grpSp>
        <p:nvGrpSpPr>
          <p:cNvPr id="98" name="Group 88">
            <a:extLst>
              <a:ext uri="{FF2B5EF4-FFF2-40B4-BE49-F238E27FC236}">
                <a16:creationId xmlns:a16="http://schemas.microsoft.com/office/drawing/2014/main" xmlns="" id="{05ADD15B-C747-D340-BF8A-A1DD2A6A93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99" name="Freeform 53">
              <a:extLst>
                <a:ext uri="{FF2B5EF4-FFF2-40B4-BE49-F238E27FC236}">
                  <a16:creationId xmlns:a16="http://schemas.microsoft.com/office/drawing/2014/main" xmlns="" id="{0B0B662E-0152-FD4E-B468-3F3593C151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Freeform 55">
              <a:extLst>
                <a:ext uri="{FF2B5EF4-FFF2-40B4-BE49-F238E27FC236}">
                  <a16:creationId xmlns:a16="http://schemas.microsoft.com/office/drawing/2014/main" xmlns="" id="{81BFFC99-6B9D-F240-BD39-160F4C5735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Freeform 57">
              <a:extLst>
                <a:ext uri="{FF2B5EF4-FFF2-40B4-BE49-F238E27FC236}">
                  <a16:creationId xmlns:a16="http://schemas.microsoft.com/office/drawing/2014/main" xmlns="" id="{4DC6AEB9-EEFF-D243-AEE2-42D0F9E53B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Freeform 58">
              <a:extLst>
                <a:ext uri="{FF2B5EF4-FFF2-40B4-BE49-F238E27FC236}">
                  <a16:creationId xmlns:a16="http://schemas.microsoft.com/office/drawing/2014/main" xmlns="" id="{D89DA958-651D-0049-A549-A9D22E4941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03" name="Straight Connector 94">
            <a:extLst>
              <a:ext uri="{FF2B5EF4-FFF2-40B4-BE49-F238E27FC236}">
                <a16:creationId xmlns:a16="http://schemas.microsoft.com/office/drawing/2014/main" xmlns="" id="{1FE039F1-6D47-C642-B506-452A83B0AB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78042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86">
            <a:extLst>
              <a:ext uri="{FF2B5EF4-FFF2-40B4-BE49-F238E27FC236}">
                <a16:creationId xmlns:a16="http://schemas.microsoft.com/office/drawing/2014/main" xmlns="" id="{C7F2E4D6-EF46-1C43-8F3E-3620C3C83F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2BC2B5-7720-ECB2-7D62-79642449E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3212371" cy="82666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CPS (cont.)</a:t>
            </a:r>
          </a:p>
        </p:txBody>
      </p:sp>
      <p:grpSp>
        <p:nvGrpSpPr>
          <p:cNvPr id="98" name="Group 88">
            <a:extLst>
              <a:ext uri="{FF2B5EF4-FFF2-40B4-BE49-F238E27FC236}">
                <a16:creationId xmlns:a16="http://schemas.microsoft.com/office/drawing/2014/main" xmlns="" id="{05ADD15B-C747-D340-BF8A-A1DD2A6A93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99" name="Freeform 53">
              <a:extLst>
                <a:ext uri="{FF2B5EF4-FFF2-40B4-BE49-F238E27FC236}">
                  <a16:creationId xmlns:a16="http://schemas.microsoft.com/office/drawing/2014/main" xmlns="" id="{0B0B662E-0152-FD4E-B468-3F3593C151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Freeform 55">
              <a:extLst>
                <a:ext uri="{FF2B5EF4-FFF2-40B4-BE49-F238E27FC236}">
                  <a16:creationId xmlns:a16="http://schemas.microsoft.com/office/drawing/2014/main" xmlns="" id="{81BFFC99-6B9D-F240-BD39-160F4C5735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Freeform 57">
              <a:extLst>
                <a:ext uri="{FF2B5EF4-FFF2-40B4-BE49-F238E27FC236}">
                  <a16:creationId xmlns:a16="http://schemas.microsoft.com/office/drawing/2014/main" xmlns="" id="{4DC6AEB9-EEFF-D243-AEE2-42D0F9E53B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Freeform 58">
              <a:extLst>
                <a:ext uri="{FF2B5EF4-FFF2-40B4-BE49-F238E27FC236}">
                  <a16:creationId xmlns:a16="http://schemas.microsoft.com/office/drawing/2014/main" xmlns="" id="{D89DA958-651D-0049-A549-A9D22E4941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03" name="Straight Connector 94">
            <a:extLst>
              <a:ext uri="{FF2B5EF4-FFF2-40B4-BE49-F238E27FC236}">
                <a16:creationId xmlns:a16="http://schemas.microsoft.com/office/drawing/2014/main" xmlns="" id="{1FE039F1-6D47-C642-B506-452A83B0AB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9418B16-3076-D308-CBA2-61183AD0D46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834" y="1859516"/>
            <a:ext cx="2055336" cy="3133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E26F010-6E6D-8D1C-DE71-A42796C202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7560" y="1950083"/>
            <a:ext cx="4219855" cy="348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951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86">
            <a:extLst>
              <a:ext uri="{FF2B5EF4-FFF2-40B4-BE49-F238E27FC236}">
                <a16:creationId xmlns:a16="http://schemas.microsoft.com/office/drawing/2014/main" xmlns="" id="{C7F2E4D6-EF46-1C43-8F3E-3620C3C83F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2BC2B5-7720-ECB2-7D62-79642449E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3212371" cy="82666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CPS (cont.)</a:t>
            </a:r>
          </a:p>
        </p:txBody>
      </p:sp>
      <p:grpSp>
        <p:nvGrpSpPr>
          <p:cNvPr id="98" name="Group 88">
            <a:extLst>
              <a:ext uri="{FF2B5EF4-FFF2-40B4-BE49-F238E27FC236}">
                <a16:creationId xmlns:a16="http://schemas.microsoft.com/office/drawing/2014/main" xmlns="" id="{05ADD15B-C747-D340-BF8A-A1DD2A6A93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99" name="Freeform 53">
              <a:extLst>
                <a:ext uri="{FF2B5EF4-FFF2-40B4-BE49-F238E27FC236}">
                  <a16:creationId xmlns:a16="http://schemas.microsoft.com/office/drawing/2014/main" xmlns="" id="{0B0B662E-0152-FD4E-B468-3F3593C151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Freeform 55">
              <a:extLst>
                <a:ext uri="{FF2B5EF4-FFF2-40B4-BE49-F238E27FC236}">
                  <a16:creationId xmlns:a16="http://schemas.microsoft.com/office/drawing/2014/main" xmlns="" id="{81BFFC99-6B9D-F240-BD39-160F4C5735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Freeform 57">
              <a:extLst>
                <a:ext uri="{FF2B5EF4-FFF2-40B4-BE49-F238E27FC236}">
                  <a16:creationId xmlns:a16="http://schemas.microsoft.com/office/drawing/2014/main" xmlns="" id="{4DC6AEB9-EEFF-D243-AEE2-42D0F9E53B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Freeform 58">
              <a:extLst>
                <a:ext uri="{FF2B5EF4-FFF2-40B4-BE49-F238E27FC236}">
                  <a16:creationId xmlns:a16="http://schemas.microsoft.com/office/drawing/2014/main" xmlns="" id="{D89DA958-651D-0049-A549-A9D22E4941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03" name="Straight Connector 94">
            <a:extLst>
              <a:ext uri="{FF2B5EF4-FFF2-40B4-BE49-F238E27FC236}">
                <a16:creationId xmlns:a16="http://schemas.microsoft.com/office/drawing/2014/main" xmlns="" id="{1FE039F1-6D47-C642-B506-452A83B0AB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20C6E84-C751-6FE0-7C07-29053CF30F0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2452" y="1745516"/>
            <a:ext cx="5638157" cy="4288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4D8F9F5-A80A-01A0-267A-9267D46C9DC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309" y="3975005"/>
            <a:ext cx="3537678" cy="196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9391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86">
            <a:extLst>
              <a:ext uri="{FF2B5EF4-FFF2-40B4-BE49-F238E27FC236}">
                <a16:creationId xmlns:a16="http://schemas.microsoft.com/office/drawing/2014/main" xmlns="" id="{C7F2E4D6-EF46-1C43-8F3E-3620C3C83F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2BC2B5-7720-ECB2-7D62-79642449E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569289"/>
            <a:ext cx="3212371" cy="82666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CPS (cont.)</a:t>
            </a:r>
          </a:p>
        </p:txBody>
      </p:sp>
      <p:grpSp>
        <p:nvGrpSpPr>
          <p:cNvPr id="98" name="Group 88">
            <a:extLst>
              <a:ext uri="{FF2B5EF4-FFF2-40B4-BE49-F238E27FC236}">
                <a16:creationId xmlns:a16="http://schemas.microsoft.com/office/drawing/2014/main" xmlns="" id="{05ADD15B-C747-D340-BF8A-A1DD2A6A93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99" name="Freeform 53">
              <a:extLst>
                <a:ext uri="{FF2B5EF4-FFF2-40B4-BE49-F238E27FC236}">
                  <a16:creationId xmlns:a16="http://schemas.microsoft.com/office/drawing/2014/main" xmlns="" id="{0B0B662E-0152-FD4E-B468-3F3593C151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Freeform 55">
              <a:extLst>
                <a:ext uri="{FF2B5EF4-FFF2-40B4-BE49-F238E27FC236}">
                  <a16:creationId xmlns:a16="http://schemas.microsoft.com/office/drawing/2014/main" xmlns="" id="{81BFFC99-6B9D-F240-BD39-160F4C5735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Freeform 57">
              <a:extLst>
                <a:ext uri="{FF2B5EF4-FFF2-40B4-BE49-F238E27FC236}">
                  <a16:creationId xmlns:a16="http://schemas.microsoft.com/office/drawing/2014/main" xmlns="" id="{4DC6AEB9-EEFF-D243-AEE2-42D0F9E53B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Freeform 58">
              <a:extLst>
                <a:ext uri="{FF2B5EF4-FFF2-40B4-BE49-F238E27FC236}">
                  <a16:creationId xmlns:a16="http://schemas.microsoft.com/office/drawing/2014/main" xmlns="" id="{D89DA958-651D-0049-A549-A9D22E4941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03" name="Straight Connector 94">
            <a:extLst>
              <a:ext uri="{FF2B5EF4-FFF2-40B4-BE49-F238E27FC236}">
                <a16:creationId xmlns:a16="http://schemas.microsoft.com/office/drawing/2014/main" xmlns="" id="{1FE039F1-6D47-C642-B506-452A83B0AB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DD81554-ED6A-54B5-249A-FA6C46333BC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951" y="1488702"/>
            <a:ext cx="9236891" cy="449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4367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86">
            <a:extLst>
              <a:ext uri="{FF2B5EF4-FFF2-40B4-BE49-F238E27FC236}">
                <a16:creationId xmlns:a16="http://schemas.microsoft.com/office/drawing/2014/main" xmlns="" id="{C7F2E4D6-EF46-1C43-8F3E-3620C3C83F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2BC2B5-7720-ECB2-7D62-79642449E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569289"/>
            <a:ext cx="3212371" cy="82666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CPS (cont.)</a:t>
            </a:r>
          </a:p>
        </p:txBody>
      </p:sp>
      <p:grpSp>
        <p:nvGrpSpPr>
          <p:cNvPr id="98" name="Group 88">
            <a:extLst>
              <a:ext uri="{FF2B5EF4-FFF2-40B4-BE49-F238E27FC236}">
                <a16:creationId xmlns:a16="http://schemas.microsoft.com/office/drawing/2014/main" xmlns="" id="{05ADD15B-C747-D340-BF8A-A1DD2A6A93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99" name="Freeform 53">
              <a:extLst>
                <a:ext uri="{FF2B5EF4-FFF2-40B4-BE49-F238E27FC236}">
                  <a16:creationId xmlns:a16="http://schemas.microsoft.com/office/drawing/2014/main" xmlns="" id="{0B0B662E-0152-FD4E-B468-3F3593C151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Freeform 55">
              <a:extLst>
                <a:ext uri="{FF2B5EF4-FFF2-40B4-BE49-F238E27FC236}">
                  <a16:creationId xmlns:a16="http://schemas.microsoft.com/office/drawing/2014/main" xmlns="" id="{81BFFC99-6B9D-F240-BD39-160F4C5735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Freeform 57">
              <a:extLst>
                <a:ext uri="{FF2B5EF4-FFF2-40B4-BE49-F238E27FC236}">
                  <a16:creationId xmlns:a16="http://schemas.microsoft.com/office/drawing/2014/main" xmlns="" id="{4DC6AEB9-EEFF-D243-AEE2-42D0F9E53B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Freeform 58">
              <a:extLst>
                <a:ext uri="{FF2B5EF4-FFF2-40B4-BE49-F238E27FC236}">
                  <a16:creationId xmlns:a16="http://schemas.microsoft.com/office/drawing/2014/main" xmlns="" id="{D89DA958-651D-0049-A549-A9D22E4941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03" name="Straight Connector 94">
            <a:extLst>
              <a:ext uri="{FF2B5EF4-FFF2-40B4-BE49-F238E27FC236}">
                <a16:creationId xmlns:a16="http://schemas.microsoft.com/office/drawing/2014/main" xmlns="" id="{1FE039F1-6D47-C642-B506-452A83B0AB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14BA73F-F963-29A9-0E94-533AB5DEB0D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1334" y="1327198"/>
            <a:ext cx="6243147" cy="47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819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B46B8FB-F6A2-5F47-A6CD-A7E17E6927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xmlns="" id="{419BDE93-3EC2-4E4D-BC0B-417378F49E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46">
              <a:extLst>
                <a:ext uri="{FF2B5EF4-FFF2-40B4-BE49-F238E27FC236}">
                  <a16:creationId xmlns:a16="http://schemas.microsoft.com/office/drawing/2014/main" xmlns="" id="{FE21F82F-1EE5-8240-97F8-387DF0253F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 48">
              <a:extLst>
                <a:ext uri="{FF2B5EF4-FFF2-40B4-BE49-F238E27FC236}">
                  <a16:creationId xmlns:a16="http://schemas.microsoft.com/office/drawing/2014/main" xmlns="" id="{AE1903E3-6B5F-6B4C-9A1F-62628A050A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Oval 12">
              <a:extLst>
                <a:ext uri="{FF2B5EF4-FFF2-40B4-BE49-F238E27FC236}">
                  <a16:creationId xmlns:a16="http://schemas.microsoft.com/office/drawing/2014/main" xmlns="" id="{F7C55863-3B37-0743-B001-1A970033FB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13">
              <a:extLst>
                <a:ext uri="{FF2B5EF4-FFF2-40B4-BE49-F238E27FC236}">
                  <a16:creationId xmlns:a16="http://schemas.microsoft.com/office/drawing/2014/main" xmlns="" id="{932B4C24-3A58-924C-B79A-D961EF7C2C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14">
              <a:extLst>
                <a:ext uri="{FF2B5EF4-FFF2-40B4-BE49-F238E27FC236}">
                  <a16:creationId xmlns:a16="http://schemas.microsoft.com/office/drawing/2014/main" xmlns="" id="{21EF52E0-D2CF-544F-93A6-4D7B45A048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63">
              <a:extLst>
                <a:ext uri="{FF2B5EF4-FFF2-40B4-BE49-F238E27FC236}">
                  <a16:creationId xmlns:a16="http://schemas.microsoft.com/office/drawing/2014/main" xmlns="" id="{6966CFE5-1C8C-2E4F-9B2D-A8438F5A53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 64">
              <a:extLst>
                <a:ext uri="{FF2B5EF4-FFF2-40B4-BE49-F238E27FC236}">
                  <a16:creationId xmlns:a16="http://schemas.microsoft.com/office/drawing/2014/main" xmlns="" id="{9FD29EF3-A5B2-554A-A307-6BE1BCE8AF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Oval 17">
              <a:extLst>
                <a:ext uri="{FF2B5EF4-FFF2-40B4-BE49-F238E27FC236}">
                  <a16:creationId xmlns:a16="http://schemas.microsoft.com/office/drawing/2014/main" xmlns="" id="{AC1ECAD8-0CF2-934D-AA1E-C108208CDE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18">
              <a:extLst>
                <a:ext uri="{FF2B5EF4-FFF2-40B4-BE49-F238E27FC236}">
                  <a16:creationId xmlns:a16="http://schemas.microsoft.com/office/drawing/2014/main" xmlns="" id="{DB14DED1-3A58-8C4D-902E-2A9F34043F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19">
              <a:extLst>
                <a:ext uri="{FF2B5EF4-FFF2-40B4-BE49-F238E27FC236}">
                  <a16:creationId xmlns:a16="http://schemas.microsoft.com/office/drawing/2014/main" xmlns="" id="{65D65157-5719-0341-A807-A8956595FB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20">
              <a:extLst>
                <a:ext uri="{FF2B5EF4-FFF2-40B4-BE49-F238E27FC236}">
                  <a16:creationId xmlns:a16="http://schemas.microsoft.com/office/drawing/2014/main" xmlns="" id="{A7F23F74-B777-2A4C-8EF9-E798880D59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70">
              <a:extLst>
                <a:ext uri="{FF2B5EF4-FFF2-40B4-BE49-F238E27FC236}">
                  <a16:creationId xmlns:a16="http://schemas.microsoft.com/office/drawing/2014/main" xmlns="" id="{E3B9A050-0AE1-1D4B-A2AC-6EEF64B106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71">
              <a:extLst>
                <a:ext uri="{FF2B5EF4-FFF2-40B4-BE49-F238E27FC236}">
                  <a16:creationId xmlns:a16="http://schemas.microsoft.com/office/drawing/2014/main" xmlns="" id="{C424FE38-F803-8D47-BF56-1B18EC2B1F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Oval 23">
              <a:extLst>
                <a:ext uri="{FF2B5EF4-FFF2-40B4-BE49-F238E27FC236}">
                  <a16:creationId xmlns:a16="http://schemas.microsoft.com/office/drawing/2014/main" xmlns="" id="{E37187F2-9212-0641-97D0-1ACD50B748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24">
              <a:extLst>
                <a:ext uri="{FF2B5EF4-FFF2-40B4-BE49-F238E27FC236}">
                  <a16:creationId xmlns:a16="http://schemas.microsoft.com/office/drawing/2014/main" xmlns="" id="{C760C651-2AC4-564E-BEAA-AB7FAFE7F7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25">
              <a:extLst>
                <a:ext uri="{FF2B5EF4-FFF2-40B4-BE49-F238E27FC236}">
                  <a16:creationId xmlns:a16="http://schemas.microsoft.com/office/drawing/2014/main" xmlns="" id="{58B0A1B8-5BA3-3548-9511-B4904D0526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75">
              <a:extLst>
                <a:ext uri="{FF2B5EF4-FFF2-40B4-BE49-F238E27FC236}">
                  <a16:creationId xmlns:a16="http://schemas.microsoft.com/office/drawing/2014/main" xmlns="" id="{424CD779-EE9A-214D-9488-767327E373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76">
              <a:extLst>
                <a:ext uri="{FF2B5EF4-FFF2-40B4-BE49-F238E27FC236}">
                  <a16:creationId xmlns:a16="http://schemas.microsoft.com/office/drawing/2014/main" xmlns="" id="{630D08C6-9EFB-8540-875F-2A55DED2AA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77">
              <a:extLst>
                <a:ext uri="{FF2B5EF4-FFF2-40B4-BE49-F238E27FC236}">
                  <a16:creationId xmlns:a16="http://schemas.microsoft.com/office/drawing/2014/main" xmlns="" id="{D7E8DA86-1294-4641-9C52-6E15315064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78">
              <a:extLst>
                <a:ext uri="{FF2B5EF4-FFF2-40B4-BE49-F238E27FC236}">
                  <a16:creationId xmlns:a16="http://schemas.microsoft.com/office/drawing/2014/main" xmlns="" id="{011063C9-2A43-3348-A018-F27FACAA77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79">
              <a:extLst>
                <a:ext uri="{FF2B5EF4-FFF2-40B4-BE49-F238E27FC236}">
                  <a16:creationId xmlns:a16="http://schemas.microsoft.com/office/drawing/2014/main" xmlns="" id="{EE85C7DE-D965-244F-BD95-3A05FF4AAC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80">
              <a:extLst>
                <a:ext uri="{FF2B5EF4-FFF2-40B4-BE49-F238E27FC236}">
                  <a16:creationId xmlns:a16="http://schemas.microsoft.com/office/drawing/2014/main" xmlns="" id="{315A1389-149A-3342-A863-637D42FDB2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 81">
              <a:extLst>
                <a:ext uri="{FF2B5EF4-FFF2-40B4-BE49-F238E27FC236}">
                  <a16:creationId xmlns:a16="http://schemas.microsoft.com/office/drawing/2014/main" xmlns="" id="{B149CC6F-B6C6-BE46-B451-1BF7D47A89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D33A3282-0389-C547-8CA6-7F3E7F27B3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xmlns="" id="{4EFE82FE-7465-AE46-88DF-34D347E83B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2BC2B5-7720-ECB2-7D62-79642449E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8334"/>
            <a:ext cx="2585456" cy="28664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What is DMR? (cont.)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665B630C-8A26-BF40-AD00-AAAB3F8DFB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65" name="Freeform 85">
              <a:extLst>
                <a:ext uri="{FF2B5EF4-FFF2-40B4-BE49-F238E27FC236}">
                  <a16:creationId xmlns:a16="http://schemas.microsoft.com/office/drawing/2014/main" xmlns="" id="{47332152-49D9-5F42-9522-9424EDC706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 87">
              <a:extLst>
                <a:ext uri="{FF2B5EF4-FFF2-40B4-BE49-F238E27FC236}">
                  <a16:creationId xmlns:a16="http://schemas.microsoft.com/office/drawing/2014/main" xmlns="" id="{60C97C94-6942-C048-8F6F-55E05CBA1A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Freeform 89">
              <a:extLst>
                <a:ext uri="{FF2B5EF4-FFF2-40B4-BE49-F238E27FC236}">
                  <a16:creationId xmlns:a16="http://schemas.microsoft.com/office/drawing/2014/main" xmlns="" id="{BD92967A-BFB2-E441-AC07-5997DDDD57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Freeform 100">
              <a:extLst>
                <a:ext uri="{FF2B5EF4-FFF2-40B4-BE49-F238E27FC236}">
                  <a16:creationId xmlns:a16="http://schemas.microsoft.com/office/drawing/2014/main" xmlns="" id="{DC25488D-5181-EC40-A6AC-862FC37879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69" name="Straight Connector 44">
            <a:extLst>
              <a:ext uri="{FF2B5EF4-FFF2-40B4-BE49-F238E27FC236}">
                <a16:creationId xmlns:a16="http://schemas.microsoft.com/office/drawing/2014/main" xmlns="" id="{EEA70831-9A8D-3B4D-8EA5-EE32F93E9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65150" y="6087110"/>
            <a:ext cx="413453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03256F5A-CE84-1955-F824-D81101A296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58427" y="859208"/>
            <a:ext cx="7245766" cy="528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634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2BC2B5-7720-ECB2-7D62-79642449E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DMR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6636E4-652A-D69A-EA3E-E56B54AD1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2160016"/>
            <a:ext cx="4171742" cy="3601212"/>
          </a:xfrm>
        </p:spPr>
        <p:txBody>
          <a:bodyPr>
            <a:normAutofit/>
          </a:bodyPr>
          <a:lstStyle/>
          <a:p>
            <a:r>
              <a:rPr lang="en-US"/>
              <a:t>How does DMR get your voice into a digital signal?</a:t>
            </a:r>
          </a:p>
          <a:p>
            <a:r>
              <a:rPr lang="en-US" b="1"/>
              <a:t>Sampling:</a:t>
            </a:r>
          </a:p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A9A60730-B657-110A-3CBF-C66158319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does DMR get your voice into a digital signal?</a:t>
            </a:r>
            <a:endParaRPr kumimoji="0" lang="en-US" altLang="en-US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Sampling: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D2587F82-4456-8FD5-8A5F-D43B8E7A2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0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xmlns="" id="{8CDB36D9-540E-A7E3-AAE3-29506DCBBD0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2044" y="1225932"/>
            <a:ext cx="6373417" cy="440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6270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xmlns="" id="{4EFE82FE-7465-AE46-88DF-34D347E83B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2BC2B5-7720-ECB2-7D62-79642449E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4133559" cy="126898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700"/>
              <a:t>DMR Processing (cont.)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025A7A2-1ABA-08EC-4B9E-368BCC0C0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2160016"/>
            <a:ext cx="4133559" cy="3601212"/>
          </a:xfrm>
        </p:spPr>
        <p:txBody>
          <a:bodyPr>
            <a:normAutofit/>
          </a:bodyPr>
          <a:lstStyle/>
          <a:p>
            <a:r>
              <a:rPr lang="en-US" dirty="0"/>
              <a:t>DMR uses a vocoder (DVSI's AMBE+2™)</a:t>
            </a:r>
          </a:p>
          <a:p>
            <a:r>
              <a:rPr lang="en-US" dirty="0"/>
              <a:t>same as used for Fusion &amp; D-Star</a:t>
            </a:r>
          </a:p>
          <a:p>
            <a:r>
              <a:rPr lang="en-US" dirty="0"/>
              <a:t>provides an 8 Khz sample rate, noise cancelation, and compression of 30 </a:t>
            </a:r>
            <a:r>
              <a:rPr lang="en-US" dirty="0" err="1"/>
              <a:t>ms</a:t>
            </a:r>
            <a:r>
              <a:rPr lang="en-US" dirty="0"/>
              <a:t> speech to 216 bits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xmlns="" id="{68A66562-5D07-EA53-2867-45425591CE0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6596" y="1246339"/>
            <a:ext cx="6430513" cy="4356671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1B5E71B3-7269-894E-A00B-31D341365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77" name="Freeform 85">
              <a:extLst>
                <a:ext uri="{FF2B5EF4-FFF2-40B4-BE49-F238E27FC236}">
                  <a16:creationId xmlns:a16="http://schemas.microsoft.com/office/drawing/2014/main" xmlns="" id="{FFFA3A20-1539-CC4A-9BE1-7415FE5A98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87">
              <a:extLst>
                <a:ext uri="{FF2B5EF4-FFF2-40B4-BE49-F238E27FC236}">
                  <a16:creationId xmlns:a16="http://schemas.microsoft.com/office/drawing/2014/main" xmlns="" id="{44EBCCFB-8EAB-2442-8E02-293F08D50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89">
              <a:extLst>
                <a:ext uri="{FF2B5EF4-FFF2-40B4-BE49-F238E27FC236}">
                  <a16:creationId xmlns:a16="http://schemas.microsoft.com/office/drawing/2014/main" xmlns="" id="{AFD14830-CC36-D64E-8173-3980425632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97">
              <a:extLst>
                <a:ext uri="{FF2B5EF4-FFF2-40B4-BE49-F238E27FC236}">
                  <a16:creationId xmlns:a16="http://schemas.microsoft.com/office/drawing/2014/main" xmlns="" id="{FAA40AB8-EB6E-A44D-B3CA-7D25B64F5A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A0A01F17-907D-3541-BBAF-A33828880D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53855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xmlns="" id="{4EFE82FE-7465-AE46-88DF-34D347E83B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2BC2B5-7720-ECB2-7D62-79642449E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2" y="770890"/>
            <a:ext cx="3227360" cy="1268984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3700"/>
              <a:t>DMR Processing (cont.)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025A7A2-1ABA-08EC-4B9E-368BCC0C0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67" y="1037146"/>
            <a:ext cx="4224207" cy="1392044"/>
          </a:xfrm>
        </p:spPr>
        <p:txBody>
          <a:bodyPr>
            <a:normAutofit/>
          </a:bodyPr>
          <a:lstStyle/>
          <a:p>
            <a:r>
              <a:rPr lang="en-US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DMR vocoder takes 30 </a:t>
            </a:r>
            <a:r>
              <a:rPr lang="en-US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samples and compresses them</a:t>
            </a:r>
            <a:endParaRPr lang="en-US" sz="3200" dirty="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1B5E71B3-7269-894E-A00B-31D341365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77" name="Freeform 85">
              <a:extLst>
                <a:ext uri="{FF2B5EF4-FFF2-40B4-BE49-F238E27FC236}">
                  <a16:creationId xmlns:a16="http://schemas.microsoft.com/office/drawing/2014/main" xmlns="" id="{FFFA3A20-1539-CC4A-9BE1-7415FE5A98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87">
              <a:extLst>
                <a:ext uri="{FF2B5EF4-FFF2-40B4-BE49-F238E27FC236}">
                  <a16:creationId xmlns:a16="http://schemas.microsoft.com/office/drawing/2014/main" xmlns="" id="{44EBCCFB-8EAB-2442-8E02-293F08D50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89">
              <a:extLst>
                <a:ext uri="{FF2B5EF4-FFF2-40B4-BE49-F238E27FC236}">
                  <a16:creationId xmlns:a16="http://schemas.microsoft.com/office/drawing/2014/main" xmlns="" id="{AFD14830-CC36-D64E-8173-3980425632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97">
              <a:extLst>
                <a:ext uri="{FF2B5EF4-FFF2-40B4-BE49-F238E27FC236}">
                  <a16:creationId xmlns:a16="http://schemas.microsoft.com/office/drawing/2014/main" xmlns="" id="{FAA40AB8-EB6E-A44D-B3CA-7D25B64F5A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A0A01F17-907D-3541-BBAF-A33828880D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xmlns="" id="{184A2CC3-02FF-BED1-158C-61F32A30514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2928" y="2653242"/>
            <a:ext cx="9267325" cy="343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3756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xmlns="" id="{4EFE82FE-7465-AE46-88DF-34D347E83B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2BC2B5-7720-ECB2-7D62-79642449E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2" y="770890"/>
            <a:ext cx="3227360" cy="1268984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3700"/>
              <a:t>DMR Processing (cont.)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025A7A2-1ABA-08EC-4B9E-368BCC0C0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8710" y="1037146"/>
            <a:ext cx="4790059" cy="1002728"/>
          </a:xfrm>
        </p:spPr>
        <p:txBody>
          <a:bodyPr>
            <a:normAutofit/>
          </a:bodyPr>
          <a:lstStyle/>
          <a:p>
            <a:r>
              <a:rPr lang="en-US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uses TDMA (Time Division Multiplexing)</a:t>
            </a:r>
            <a:endParaRPr lang="en-US" sz="320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1B5E71B3-7269-894E-A00B-31D341365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77" name="Freeform 85">
              <a:extLst>
                <a:ext uri="{FF2B5EF4-FFF2-40B4-BE49-F238E27FC236}">
                  <a16:creationId xmlns:a16="http://schemas.microsoft.com/office/drawing/2014/main" xmlns="" id="{FFFA3A20-1539-CC4A-9BE1-7415FE5A98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87">
              <a:extLst>
                <a:ext uri="{FF2B5EF4-FFF2-40B4-BE49-F238E27FC236}">
                  <a16:creationId xmlns:a16="http://schemas.microsoft.com/office/drawing/2014/main" xmlns="" id="{44EBCCFB-8EAB-2442-8E02-293F08D50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89">
              <a:extLst>
                <a:ext uri="{FF2B5EF4-FFF2-40B4-BE49-F238E27FC236}">
                  <a16:creationId xmlns:a16="http://schemas.microsoft.com/office/drawing/2014/main" xmlns="" id="{AFD14830-CC36-D64E-8173-3980425632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97">
              <a:extLst>
                <a:ext uri="{FF2B5EF4-FFF2-40B4-BE49-F238E27FC236}">
                  <a16:creationId xmlns:a16="http://schemas.microsoft.com/office/drawing/2014/main" xmlns="" id="{FAA40AB8-EB6E-A44D-B3CA-7D25B64F5A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A0A01F17-907D-3541-BBAF-A33828880D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igher Spectrum Efficiency">
            <a:extLst>
              <a:ext uri="{FF2B5EF4-FFF2-40B4-BE49-F238E27FC236}">
                <a16:creationId xmlns:a16="http://schemas.microsoft.com/office/drawing/2014/main" xmlns="" id="{0E74C16C-8B8D-5524-60B1-640E7DA0DB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526" y="2286952"/>
            <a:ext cx="11295440" cy="3762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21450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2BC2B5-7720-ECB2-7D62-79642449E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4014345" cy="915500"/>
          </a:xfrm>
        </p:spPr>
        <p:txBody>
          <a:bodyPr/>
          <a:lstStyle/>
          <a:p>
            <a:r>
              <a:rPr lang="en-US"/>
              <a:t>DMR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6636E4-652A-D69A-EA3E-E56B54AD1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148" y="1169481"/>
            <a:ext cx="4171742" cy="1032887"/>
          </a:xfrm>
        </p:spPr>
        <p:txBody>
          <a:bodyPr>
            <a:normAutofit/>
          </a:bodyPr>
          <a:lstStyle/>
          <a:p>
            <a:r>
              <a:rPr lang="en-US"/>
              <a:t>3 Tiers of protocol (Ham radios use Tier 1 &amp; Tier 2)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D2587F82-4456-8FD5-8A5F-D43B8E7A2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0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A2FD913-48A6-ABDB-6F78-2EDFBA22187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406" y="2249747"/>
            <a:ext cx="11279187" cy="343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6883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2BC2B5-7720-ECB2-7D62-79642449E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4014345" cy="1245287"/>
          </a:xfrm>
        </p:spPr>
        <p:txBody>
          <a:bodyPr>
            <a:normAutofit fontScale="90000"/>
          </a:bodyPr>
          <a:lstStyle/>
          <a:p>
            <a:r>
              <a:rPr lang="en-US"/>
              <a:t>DMR Protocol (cont.)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A9A60730-B657-110A-3CBF-C66158319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4170" y="28545"/>
            <a:ext cx="30636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does DMR get your voice into a digital signal?</a:t>
            </a:r>
            <a:endParaRPr kumimoji="0" lang="en-US" altLang="en-US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Sampling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D2587F82-4456-8FD5-8A5F-D43B8E7A2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0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246D8A8-EA9C-3665-EF96-F42B492C97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957" y="2319640"/>
            <a:ext cx="11347589" cy="347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244757"/>
      </p:ext>
    </p:extLst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Punchcard">
      <a:dk1>
        <a:srgbClr val="000000"/>
      </a:dk1>
      <a:lt1>
        <a:srgbClr val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unchcardVTI" id="{C7262591-AF98-8F48-B56D-6342D2439B1A}" vid="{261D9F73-974A-B14E-9EAF-4871CCA60B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939</Words>
  <Application>Microsoft Office PowerPoint</Application>
  <PresentationFormat>Custom</PresentationFormat>
  <Paragraphs>120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PunchcardVTI</vt:lpstr>
      <vt:lpstr>DMR by Bob Hoffmann K4CQO</vt:lpstr>
      <vt:lpstr>What is DMR?</vt:lpstr>
      <vt:lpstr>What is DMR? (cont.)</vt:lpstr>
      <vt:lpstr>DMR Processing</vt:lpstr>
      <vt:lpstr>DMR Processing (cont.)</vt:lpstr>
      <vt:lpstr>DMR Processing (cont.)</vt:lpstr>
      <vt:lpstr>DMR Processing (cont.)</vt:lpstr>
      <vt:lpstr>DMR Protocol</vt:lpstr>
      <vt:lpstr>DMR Protocol (cont.)</vt:lpstr>
      <vt:lpstr>DMR Protocol (cont.)</vt:lpstr>
      <vt:lpstr>What are TGs</vt:lpstr>
      <vt:lpstr>What are TGs (cont.)</vt:lpstr>
      <vt:lpstr>Some TG Designations</vt:lpstr>
      <vt:lpstr>TG Designations (cont.)</vt:lpstr>
      <vt:lpstr>TGs use UDP</vt:lpstr>
      <vt:lpstr>TGs use UDP (cont.)</vt:lpstr>
      <vt:lpstr>How TGs are selected</vt:lpstr>
      <vt:lpstr>TG Sending</vt:lpstr>
      <vt:lpstr>TG Switching</vt:lpstr>
      <vt:lpstr>Radios can Select when to transmit</vt:lpstr>
      <vt:lpstr>Repeater vrs Hotspot</vt:lpstr>
      <vt:lpstr>Simplex?</vt:lpstr>
      <vt:lpstr>Duplex Hotspot</vt:lpstr>
      <vt:lpstr>Using CPS (Customer Programming Software)</vt:lpstr>
      <vt:lpstr>CPS (cont.)</vt:lpstr>
      <vt:lpstr>CPS (cont.)</vt:lpstr>
      <vt:lpstr>CPS (cont.)</vt:lpstr>
      <vt:lpstr>CPS (cont.)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DMR by Bob Hoffmann K4CQO</dc:title>
  <dc:creator>Bob Hoffmann</dc:creator>
  <cp:lastModifiedBy>Unauthorized User</cp:lastModifiedBy>
  <cp:revision>1</cp:revision>
  <dcterms:created xsi:type="dcterms:W3CDTF">2022-04-11T14:29:00Z</dcterms:created>
  <dcterms:modified xsi:type="dcterms:W3CDTF">2022-04-13T14:56:57Z</dcterms:modified>
</cp:coreProperties>
</file>